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0" r:id="rId6"/>
    <p:sldId id="261" r:id="rId7"/>
    <p:sldId id="267" r:id="rId8"/>
    <p:sldId id="258" r:id="rId9"/>
    <p:sldId id="262" r:id="rId10"/>
    <p:sldId id="257" r:id="rId11"/>
    <p:sldId id="259" r:id="rId12"/>
    <p:sldId id="263" r:id="rId13"/>
    <p:sldId id="264" r:id="rId14"/>
    <p:sldId id="265" r:id="rId1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7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2F3421-4C5E-42CF-9DBA-1C8316F803FF}" v="9" dt="2024-11-19T15:04:48.8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5833"/>
  </p:normalViewPr>
  <p:slideViewPr>
    <p:cSldViewPr snapToGrid="0">
      <p:cViewPr varScale="1">
        <p:scale>
          <a:sx n="71" d="100"/>
          <a:sy n="71" d="100"/>
        </p:scale>
        <p:origin x="322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Moore" userId="e45166d9-95d8-4647-9f6c-1b8870f61e33" providerId="ADAL" clId="{7FA94E31-705B-45CE-9083-10045403C86C}"/>
    <pc:docChg chg="undo redo custSel addSld delSld modSld sldOrd">
      <pc:chgData name="Keith Moore" userId="e45166d9-95d8-4647-9f6c-1b8870f61e33" providerId="ADAL" clId="{7FA94E31-705B-45CE-9083-10045403C86C}" dt="2024-04-30T08:08:50.850" v="15491" actId="20577"/>
      <pc:docMkLst>
        <pc:docMk/>
      </pc:docMkLst>
      <pc:sldChg chg="addSp delSp modSp mod">
        <pc:chgData name="Keith Moore" userId="e45166d9-95d8-4647-9f6c-1b8870f61e33" providerId="ADAL" clId="{7FA94E31-705B-45CE-9083-10045403C86C}" dt="2024-04-29T13:24:54.526" v="14498" actId="14100"/>
        <pc:sldMkLst>
          <pc:docMk/>
          <pc:sldMk cId="1111094352" sldId="256"/>
        </pc:sldMkLst>
        <pc:spChg chg="add del mod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2" creationId="{3958D8F0-A04D-6C84-1BBA-BCA9B4C801B1}"/>
          </ac:spMkLst>
        </pc:spChg>
        <pc:spChg chg="add mod">
          <ac:chgData name="Keith Moore" userId="e45166d9-95d8-4647-9f6c-1b8870f61e33" providerId="ADAL" clId="{7FA94E31-705B-45CE-9083-10045403C86C}" dt="2024-04-25T15:00:33.519" v="14441" actId="1038"/>
          <ac:spMkLst>
            <pc:docMk/>
            <pc:sldMk cId="1111094352" sldId="256"/>
            <ac:spMk id="2" creationId="{C90AC208-6696-8E84-B9C2-4DB1DB0AB9FF}"/>
          </ac:spMkLst>
        </pc:spChg>
        <pc:spChg chg="add mod">
          <ac:chgData name="Keith Moore" userId="e45166d9-95d8-4647-9f6c-1b8870f61e33" providerId="ADAL" clId="{7FA94E31-705B-45CE-9083-10045403C86C}" dt="2024-04-25T12:59:50.380" v="14402" actId="1036"/>
          <ac:spMkLst>
            <pc:docMk/>
            <pc:sldMk cId="1111094352" sldId="256"/>
            <ac:spMk id="3" creationId="{26726D25-8332-2FC3-E441-7D9500D10B22}"/>
          </ac:spMkLst>
        </pc:spChg>
        <pc:spChg chg="mod">
          <ac:chgData name="Keith Moore" userId="e45166d9-95d8-4647-9f6c-1b8870f61e33" providerId="ADAL" clId="{7FA94E31-705B-45CE-9083-10045403C86C}" dt="2024-03-12T14:52:22.557" v="84" actId="165"/>
          <ac:spMkLst>
            <pc:docMk/>
            <pc:sldMk cId="1111094352" sldId="256"/>
            <ac:spMk id="3" creationId="{E5A7C470-6A20-B973-CC75-8F5DBFAA425C}"/>
          </ac:spMkLst>
        </pc:spChg>
        <pc:spChg chg="mod topLvl">
          <ac:chgData name="Keith Moore" userId="e45166d9-95d8-4647-9f6c-1b8870f61e33" providerId="ADAL" clId="{7FA94E31-705B-45CE-9083-10045403C86C}" dt="2024-04-29T13:24:36.575" v="14494" actId="1035"/>
          <ac:spMkLst>
            <pc:docMk/>
            <pc:sldMk cId="1111094352" sldId="256"/>
            <ac:spMk id="4" creationId="{58D780ED-2679-4541-F520-E9F14EA3D7BF}"/>
          </ac:spMkLst>
        </pc:spChg>
        <pc:spChg chg="del mod topLvl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5" creationId="{D588F34F-76F2-41C6-7DA1-0BBF02E6E00F}"/>
          </ac:spMkLst>
        </pc:spChg>
        <pc:spChg chg="add mod">
          <ac:chgData name="Keith Moore" userId="e45166d9-95d8-4647-9f6c-1b8870f61e33" providerId="ADAL" clId="{7FA94E31-705B-45CE-9083-10045403C86C}" dt="2024-04-25T15:00:33.519" v="14441" actId="1038"/>
          <ac:spMkLst>
            <pc:docMk/>
            <pc:sldMk cId="1111094352" sldId="256"/>
            <ac:spMk id="6" creationId="{6163C9D6-6BA5-8267-28FA-19DFDA8B33F5}"/>
          </ac:spMkLst>
        </pc:spChg>
        <pc:spChg chg="del mod topLvl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6" creationId="{6265DBBC-51A8-4E1D-D3E2-57FE015B4496}"/>
          </ac:spMkLst>
        </pc:spChg>
        <pc:spChg chg="del mod topLvl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7" creationId="{D7E48730-C8B4-59D6-3E95-E2D53F5CE34D}"/>
          </ac:spMkLst>
        </pc:spChg>
        <pc:spChg chg="mod">
          <ac:chgData name="Keith Moore" userId="e45166d9-95d8-4647-9f6c-1b8870f61e33" providerId="ADAL" clId="{7FA94E31-705B-45CE-9083-10045403C86C}" dt="2024-03-12T14:52:22.557" v="84" actId="165"/>
          <ac:spMkLst>
            <pc:docMk/>
            <pc:sldMk cId="1111094352" sldId="256"/>
            <ac:spMk id="8" creationId="{20CDEA8D-2E34-9989-6B00-1369D20F1775}"/>
          </ac:spMkLst>
        </pc:spChg>
        <pc:spChg chg="add mod">
          <ac:chgData name="Keith Moore" userId="e45166d9-95d8-4647-9f6c-1b8870f61e33" providerId="ADAL" clId="{7FA94E31-705B-45CE-9083-10045403C86C}" dt="2024-04-29T13:24:36.575" v="14494" actId="1035"/>
          <ac:spMkLst>
            <pc:docMk/>
            <pc:sldMk cId="1111094352" sldId="256"/>
            <ac:spMk id="9" creationId="{E5D88011-E2D3-EAA1-A7C4-D6867E74F73B}"/>
          </ac:spMkLst>
        </pc:spChg>
        <pc:spChg chg="add mod">
          <ac:chgData name="Keith Moore" userId="e45166d9-95d8-4647-9f6c-1b8870f61e33" providerId="ADAL" clId="{7FA94E31-705B-45CE-9083-10045403C86C}" dt="2024-04-25T15:00:27.840" v="14438" actId="1037"/>
          <ac:spMkLst>
            <pc:docMk/>
            <pc:sldMk cId="1111094352" sldId="256"/>
            <ac:spMk id="10" creationId="{80F60EA8-84DA-E19F-DFB2-EEE3E04EA5E7}"/>
          </ac:spMkLst>
        </pc:spChg>
        <pc:spChg chg="del mod topLvl">
          <ac:chgData name="Keith Moore" userId="e45166d9-95d8-4647-9f6c-1b8870f61e33" providerId="ADAL" clId="{7FA94E31-705B-45CE-9083-10045403C86C}" dt="2024-03-12T14:59:55.807" v="243" actId="478"/>
          <ac:spMkLst>
            <pc:docMk/>
            <pc:sldMk cId="1111094352" sldId="256"/>
            <ac:spMk id="10" creationId="{DCA8349F-8294-9EB7-D947-7CAAD8EBD991}"/>
          </ac:spMkLst>
        </pc:spChg>
        <pc:spChg chg="del mod topLvl">
          <ac:chgData name="Keith Moore" userId="e45166d9-95d8-4647-9f6c-1b8870f61e33" providerId="ADAL" clId="{7FA94E31-705B-45CE-9083-10045403C86C}" dt="2024-03-12T14:59:55.807" v="243" actId="478"/>
          <ac:spMkLst>
            <pc:docMk/>
            <pc:sldMk cId="1111094352" sldId="256"/>
            <ac:spMk id="11" creationId="{2E682E08-18BE-EAAF-57BA-70D264D912E6}"/>
          </ac:spMkLst>
        </pc:spChg>
        <pc:spChg chg="add mod">
          <ac:chgData name="Keith Moore" userId="e45166d9-95d8-4647-9f6c-1b8870f61e33" providerId="ADAL" clId="{7FA94E31-705B-45CE-9083-10045403C86C}" dt="2024-04-25T12:59:09.157" v="14379" actId="1038"/>
          <ac:spMkLst>
            <pc:docMk/>
            <pc:sldMk cId="1111094352" sldId="256"/>
            <ac:spMk id="11" creationId="{C1A76E1E-1DF2-6E3C-0B74-2CE3F730D9AF}"/>
          </ac:spMkLst>
        </pc:spChg>
        <pc:spChg chg="del mod topLvl">
          <ac:chgData name="Keith Moore" userId="e45166d9-95d8-4647-9f6c-1b8870f61e33" providerId="ADAL" clId="{7FA94E31-705B-45CE-9083-10045403C86C}" dt="2024-03-12T14:59:55.807" v="243" actId="478"/>
          <ac:spMkLst>
            <pc:docMk/>
            <pc:sldMk cId="1111094352" sldId="256"/>
            <ac:spMk id="12" creationId="{6726721D-A030-9EF0-9CA1-D2136D484AC3}"/>
          </ac:spMkLst>
        </pc:spChg>
        <pc:spChg chg="add del mod">
          <ac:chgData name="Keith Moore" userId="e45166d9-95d8-4647-9f6c-1b8870f61e33" providerId="ADAL" clId="{7FA94E31-705B-45CE-9083-10045403C86C}" dt="2024-04-29T13:24:21.496" v="14483" actId="478"/>
          <ac:spMkLst>
            <pc:docMk/>
            <pc:sldMk cId="1111094352" sldId="256"/>
            <ac:spMk id="12" creationId="{9CA17A9D-65A8-BAF5-628C-B5AC65201F08}"/>
          </ac:spMkLst>
        </pc:spChg>
        <pc:spChg chg="add mod">
          <ac:chgData name="Keith Moore" userId="e45166d9-95d8-4647-9f6c-1b8870f61e33" providerId="ADAL" clId="{7FA94E31-705B-45CE-9083-10045403C86C}" dt="2024-04-25T14:19:07.548" v="14411" actId="1035"/>
          <ac:spMkLst>
            <pc:docMk/>
            <pc:sldMk cId="1111094352" sldId="256"/>
            <ac:spMk id="13" creationId="{311476CE-8805-9D6F-68EF-3E1701290ACA}"/>
          </ac:spMkLst>
        </pc:spChg>
        <pc:spChg chg="del mod topLvl">
          <ac:chgData name="Keith Moore" userId="e45166d9-95d8-4647-9f6c-1b8870f61e33" providerId="ADAL" clId="{7FA94E31-705B-45CE-9083-10045403C86C}" dt="2024-03-12T14:59:55.807" v="243" actId="478"/>
          <ac:spMkLst>
            <pc:docMk/>
            <pc:sldMk cId="1111094352" sldId="256"/>
            <ac:spMk id="13" creationId="{E86DAA63-6DC2-144D-0275-2C8DCCC5FA7F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14" creationId="{040C7C7A-BF1C-D913-63CA-FE6E2C739324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17" creationId="{DA8272BB-DFD7-B965-C0F1-1D65D9F08D81}"/>
          </ac:spMkLst>
        </pc:spChg>
        <pc:spChg chg="add mod">
          <ac:chgData name="Keith Moore" userId="e45166d9-95d8-4647-9f6c-1b8870f61e33" providerId="ADAL" clId="{7FA94E31-705B-45CE-9083-10045403C86C}" dt="2024-04-25T12:59:09.157" v="14379" actId="1038"/>
          <ac:spMkLst>
            <pc:docMk/>
            <pc:sldMk cId="1111094352" sldId="256"/>
            <ac:spMk id="21" creationId="{97AB9B26-853D-9851-F9E8-CDA6B6016114}"/>
          </ac:spMkLst>
        </pc:spChg>
        <pc:spChg chg="add mod">
          <ac:chgData name="Keith Moore" userId="e45166d9-95d8-4647-9f6c-1b8870f61e33" providerId="ADAL" clId="{7FA94E31-705B-45CE-9083-10045403C86C}" dt="2024-04-25T13:01:16.098" v="14410" actId="1037"/>
          <ac:spMkLst>
            <pc:docMk/>
            <pc:sldMk cId="1111094352" sldId="256"/>
            <ac:spMk id="23" creationId="{8F71798F-4A17-B7E7-323C-C785BFCF4BAF}"/>
          </ac:spMkLst>
        </pc:spChg>
        <pc:spChg chg="add mod">
          <ac:chgData name="Keith Moore" userId="e45166d9-95d8-4647-9f6c-1b8870f61e33" providerId="ADAL" clId="{7FA94E31-705B-45CE-9083-10045403C86C}" dt="2024-04-29T13:24:29.321" v="14485" actId="1076"/>
          <ac:spMkLst>
            <pc:docMk/>
            <pc:sldMk cId="1111094352" sldId="256"/>
            <ac:spMk id="28" creationId="{BA59C513-9FC7-3053-17EC-EC14C61A2B1E}"/>
          </ac:spMkLst>
        </pc:spChg>
        <pc:spChg chg="del mod topLvl">
          <ac:chgData name="Keith Moore" userId="e45166d9-95d8-4647-9f6c-1b8870f61e33" providerId="ADAL" clId="{7FA94E31-705B-45CE-9083-10045403C86C}" dt="2024-03-12T14:59:55.807" v="243" actId="478"/>
          <ac:spMkLst>
            <pc:docMk/>
            <pc:sldMk cId="1111094352" sldId="256"/>
            <ac:spMk id="29" creationId="{CEB2B302-D0A0-5456-8BFC-DF1CC477669D}"/>
          </ac:spMkLst>
        </pc:spChg>
        <pc:spChg chg="add mod">
          <ac:chgData name="Keith Moore" userId="e45166d9-95d8-4647-9f6c-1b8870f61e33" providerId="ADAL" clId="{7FA94E31-705B-45CE-9083-10045403C86C}" dt="2024-04-29T13:24:29.321" v="14485" actId="1076"/>
          <ac:spMkLst>
            <pc:docMk/>
            <pc:sldMk cId="1111094352" sldId="256"/>
            <ac:spMk id="29" creationId="{EC936E43-A502-63A8-B567-CF5F65DBE161}"/>
          </ac:spMkLst>
        </pc:spChg>
        <pc:spChg chg="add mod">
          <ac:chgData name="Keith Moore" userId="e45166d9-95d8-4647-9f6c-1b8870f61e33" providerId="ADAL" clId="{7FA94E31-705B-45CE-9083-10045403C86C}" dt="2024-04-25T12:59:09.157" v="14379" actId="1038"/>
          <ac:spMkLst>
            <pc:docMk/>
            <pc:sldMk cId="1111094352" sldId="256"/>
            <ac:spMk id="30" creationId="{BD89C2AE-AB05-F52F-7D03-FD1691013392}"/>
          </ac:spMkLst>
        </pc:spChg>
        <pc:spChg chg="del mod topLvl">
          <ac:chgData name="Keith Moore" userId="e45166d9-95d8-4647-9f6c-1b8870f61e33" providerId="ADAL" clId="{7FA94E31-705B-45CE-9083-10045403C86C}" dt="2024-03-12T14:59:45.629" v="242" actId="478"/>
          <ac:spMkLst>
            <pc:docMk/>
            <pc:sldMk cId="1111094352" sldId="256"/>
            <ac:spMk id="36" creationId="{7C0B57AC-F0D9-A588-AAB2-D0C8776B7876}"/>
          </ac:spMkLst>
        </pc:spChg>
        <pc:spChg chg="del mod topLvl">
          <ac:chgData name="Keith Moore" userId="e45166d9-95d8-4647-9f6c-1b8870f61e33" providerId="ADAL" clId="{7FA94E31-705B-45CE-9083-10045403C86C}" dt="2024-03-12T15:01:40.886" v="274" actId="478"/>
          <ac:spMkLst>
            <pc:docMk/>
            <pc:sldMk cId="1111094352" sldId="256"/>
            <ac:spMk id="37" creationId="{D80A30D6-38BE-43AA-528B-E0D26E672991}"/>
          </ac:spMkLst>
        </pc:spChg>
        <pc:spChg chg="add del mod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39" creationId="{208337FB-AB9E-D816-2E34-5F65049106EE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42" creationId="{488786E9-7A82-B552-E90E-AD4268E9C9F1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43" creationId="{02AA517D-F9E6-A1B4-8E42-69FEF55EF246}"/>
          </ac:spMkLst>
        </pc:spChg>
        <pc:spChg chg="add del mod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46" creationId="{AA6C4969-77F5-3085-2206-37FA5F4B8364}"/>
          </ac:spMkLst>
        </pc:spChg>
        <pc:spChg chg="del mod ord topLvl">
          <ac:chgData name="Keith Moore" userId="e45166d9-95d8-4647-9f6c-1b8870f61e33" providerId="ADAL" clId="{7FA94E31-705B-45CE-9083-10045403C86C}" dt="2024-03-15T11:51:19.846" v="4204" actId="478"/>
          <ac:spMkLst>
            <pc:docMk/>
            <pc:sldMk cId="1111094352" sldId="256"/>
            <ac:spMk id="47" creationId="{16443743-1C1E-11B8-CAA4-D2F9F271BEB6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48" creationId="{12C6FBE6-9086-E737-B894-DD9F02DB2E38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50" creationId="{CE649241-FB09-7808-8495-279701EB010B}"/>
          </ac:spMkLst>
        </pc:spChg>
        <pc:spChg chg="add mod">
          <ac:chgData name="Keith Moore" userId="e45166d9-95d8-4647-9f6c-1b8870f61e33" providerId="ADAL" clId="{7FA94E31-705B-45CE-9083-10045403C86C}" dt="2024-04-25T13:00:44.507" v="14407" actId="1037"/>
          <ac:spMkLst>
            <pc:docMk/>
            <pc:sldMk cId="1111094352" sldId="256"/>
            <ac:spMk id="51" creationId="{5C87043D-4918-0A24-7AA4-2FB6ACEE5267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51" creationId="{DAB12A0B-FE38-34F9-48B0-C60B7E93789B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52" creationId="{D7837958-73BB-A7D5-86ED-A31CA20CEC78}"/>
          </ac:spMkLst>
        </pc:spChg>
        <pc:spChg chg="del mod topLvl">
          <ac:chgData name="Keith Moore" userId="e45166d9-95d8-4647-9f6c-1b8870f61e33" providerId="ADAL" clId="{7FA94E31-705B-45CE-9083-10045403C86C}" dt="2024-03-12T15:02:01.815" v="279" actId="478"/>
          <ac:spMkLst>
            <pc:docMk/>
            <pc:sldMk cId="1111094352" sldId="256"/>
            <ac:spMk id="55" creationId="{312D897D-F4CA-F494-5D45-D4F73F3889D1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56" creationId="{48B18B55-464A-E8DD-47AA-CE29F4F3CFEC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57" creationId="{A524BBB7-B384-571B-28C8-1F337D8CF92C}"/>
          </ac:spMkLst>
        </pc:spChg>
        <pc:spChg chg="add del mod">
          <ac:chgData name="Keith Moore" userId="e45166d9-95d8-4647-9f6c-1b8870f61e33" providerId="ADAL" clId="{7FA94E31-705B-45CE-9083-10045403C86C}" dt="2024-03-12T15:39:15.532" v="864" actId="478"/>
          <ac:spMkLst>
            <pc:docMk/>
            <pc:sldMk cId="1111094352" sldId="256"/>
            <ac:spMk id="72" creationId="{4FE36849-B21A-03B6-045E-574DDB8FF8D5}"/>
          </ac:spMkLst>
        </pc:spChg>
        <pc:spChg chg="add del mod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79" creationId="{F5E60B21-F465-F931-AD75-6A2EA4DF38F9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89" creationId="{040C7C7A-BF1C-D913-63CA-FE6E2C739324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90" creationId="{DA8272BB-DFD7-B965-C0F1-1D65D9F08D81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91" creationId="{488786E9-7A82-B552-E90E-AD4268E9C9F1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92" creationId="{02AA517D-F9E6-A1B4-8E42-69FEF55EF246}"/>
          </ac:spMkLst>
        </pc:spChg>
        <pc:spChg chg="del mod topLvl">
          <ac:chgData name="Keith Moore" userId="e45166d9-95d8-4647-9f6c-1b8870f61e33" providerId="ADAL" clId="{7FA94E31-705B-45CE-9083-10045403C86C}" dt="2024-03-15T11:51:19.846" v="4204" actId="478"/>
          <ac:spMkLst>
            <pc:docMk/>
            <pc:sldMk cId="1111094352" sldId="256"/>
            <ac:spMk id="93" creationId="{A524BBB7-B384-571B-28C8-1F337D8CF92C}"/>
          </ac:spMkLst>
        </pc:spChg>
        <pc:spChg chg="add del mod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97" creationId="{660C5BBE-8021-077A-5B2C-A0A3E14CB735}"/>
          </ac:spMkLst>
        </pc:spChg>
        <pc:spChg chg="add del mod">
          <ac:chgData name="Keith Moore" userId="e45166d9-95d8-4647-9f6c-1b8870f61e33" providerId="ADAL" clId="{7FA94E31-705B-45CE-9083-10045403C86C}" dt="2024-03-15T11:51:19.846" v="4204" actId="478"/>
          <ac:spMkLst>
            <pc:docMk/>
            <pc:sldMk cId="1111094352" sldId="256"/>
            <ac:spMk id="98" creationId="{A2E700B6-D535-11E4-2F92-E2C5378872B1}"/>
          </ac:spMkLst>
        </pc:spChg>
        <pc:spChg chg="del mod topLvl">
          <ac:chgData name="Keith Moore" userId="e45166d9-95d8-4647-9f6c-1b8870f61e33" providerId="ADAL" clId="{7FA94E31-705B-45CE-9083-10045403C86C}" dt="2024-03-12T15:01:43.204" v="275" actId="478"/>
          <ac:spMkLst>
            <pc:docMk/>
            <pc:sldMk cId="1111094352" sldId="256"/>
            <ac:spMk id="99" creationId="{76355504-C0F5-CCD9-B397-75800D2C9E16}"/>
          </ac:spMkLst>
        </pc:spChg>
        <pc:spChg chg="add del mod">
          <ac:chgData name="Keith Moore" userId="e45166d9-95d8-4647-9f6c-1b8870f61e33" providerId="ADAL" clId="{7FA94E31-705B-45CE-9083-10045403C86C}" dt="2024-03-15T11:53:15.420" v="4297" actId="478"/>
          <ac:spMkLst>
            <pc:docMk/>
            <pc:sldMk cId="1111094352" sldId="256"/>
            <ac:spMk id="115" creationId="{61990B02-2390-AD66-0A57-97BA609DEDA6}"/>
          </ac:spMkLst>
        </pc:spChg>
        <pc:spChg chg="add del mod">
          <ac:chgData name="Keith Moore" userId="e45166d9-95d8-4647-9f6c-1b8870f61e33" providerId="ADAL" clId="{7FA94E31-705B-45CE-9083-10045403C86C}" dt="2024-03-12T15:33:55.336" v="700" actId="478"/>
          <ac:spMkLst>
            <pc:docMk/>
            <pc:sldMk cId="1111094352" sldId="256"/>
            <ac:spMk id="116" creationId="{20BE1731-1502-FCBE-0343-664837CABB1B}"/>
          </ac:spMkLst>
        </pc:spChg>
        <pc:spChg chg="mod">
          <ac:chgData name="Keith Moore" userId="e45166d9-95d8-4647-9f6c-1b8870f61e33" providerId="ADAL" clId="{7FA94E31-705B-45CE-9083-10045403C86C}" dt="2024-03-12T15:08:38.074" v="463" actId="1076"/>
          <ac:spMkLst>
            <pc:docMk/>
            <pc:sldMk cId="1111094352" sldId="256"/>
            <ac:spMk id="117" creationId="{00000000-0000-0000-0000-000000000000}"/>
          </ac:spMkLst>
        </pc:spChg>
        <pc:spChg chg="mod">
          <ac:chgData name="Keith Moore" userId="e45166d9-95d8-4647-9f6c-1b8870f61e33" providerId="ADAL" clId="{7FA94E31-705B-45CE-9083-10045403C86C}" dt="2024-03-12T15:08:38.074" v="463" actId="1076"/>
          <ac:spMkLst>
            <pc:docMk/>
            <pc:sldMk cId="1111094352" sldId="256"/>
            <ac:spMk id="123" creationId="{00000000-0000-0000-0000-000000000000}"/>
          </ac:spMkLst>
        </pc:spChg>
        <pc:spChg chg="mod">
          <ac:chgData name="Keith Moore" userId="e45166d9-95d8-4647-9f6c-1b8870f61e33" providerId="ADAL" clId="{7FA94E31-705B-45CE-9083-10045403C86C}" dt="2024-03-15T12:07:06.660" v="4483" actId="27636"/>
          <ac:spMkLst>
            <pc:docMk/>
            <pc:sldMk cId="1111094352" sldId="256"/>
            <ac:spMk id="157" creationId="{00000000-0000-0000-0000-000000000000}"/>
          </ac:spMkLst>
        </pc:spChg>
        <pc:spChg chg="add del mod">
          <ac:chgData name="Keith Moore" userId="e45166d9-95d8-4647-9f6c-1b8870f61e33" providerId="ADAL" clId="{7FA94E31-705B-45CE-9083-10045403C86C}" dt="2024-03-12T15:48:18.187" v="1068" actId="478"/>
          <ac:spMkLst>
            <pc:docMk/>
            <pc:sldMk cId="1111094352" sldId="256"/>
            <ac:spMk id="159" creationId="{1C04E3F2-8A66-8814-209B-2C1120F3DE67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173" creationId="{56E53FDF-F761-2779-E817-DAB8583938BB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174" creationId="{E4736D68-18A0-A414-5F62-10C05690151C}"/>
          </ac:spMkLst>
        </pc:spChg>
        <pc:spChg chg="del mod">
          <ac:chgData name="Keith Moore" userId="e45166d9-95d8-4647-9f6c-1b8870f61e33" providerId="ADAL" clId="{7FA94E31-705B-45CE-9083-10045403C86C}" dt="2024-03-12T15:02:18.222" v="287" actId="478"/>
          <ac:spMkLst>
            <pc:docMk/>
            <pc:sldMk cId="1111094352" sldId="256"/>
            <ac:spMk id="184" creationId="{A524BBB7-B384-571B-28C8-1F337D8CF92C}"/>
          </ac:spMkLst>
        </pc:spChg>
        <pc:spChg chg="del">
          <ac:chgData name="Keith Moore" userId="e45166d9-95d8-4647-9f6c-1b8870f61e33" providerId="ADAL" clId="{7FA94E31-705B-45CE-9083-10045403C86C}" dt="2024-03-12T15:02:31.326" v="295" actId="478"/>
          <ac:spMkLst>
            <pc:docMk/>
            <pc:sldMk cId="1111094352" sldId="256"/>
            <ac:spMk id="186" creationId="{E86DAA63-6DC2-144D-0275-2C8DCCC5FA7F}"/>
          </ac:spMkLst>
        </pc:spChg>
        <pc:spChg chg="del">
          <ac:chgData name="Keith Moore" userId="e45166d9-95d8-4647-9f6c-1b8870f61e33" providerId="ADAL" clId="{7FA94E31-705B-45CE-9083-10045403C86C}" dt="2024-03-12T15:02:31.326" v="295" actId="478"/>
          <ac:spMkLst>
            <pc:docMk/>
            <pc:sldMk cId="1111094352" sldId="256"/>
            <ac:spMk id="187" creationId="{E86DAA63-6DC2-144D-0275-2C8DCCC5FA7F}"/>
          </ac:spMkLst>
        </pc:spChg>
        <pc:spChg chg="mod">
          <ac:chgData name="Keith Moore" userId="e45166d9-95d8-4647-9f6c-1b8870f61e33" providerId="ADAL" clId="{7FA94E31-705B-45CE-9083-10045403C86C}" dt="2024-03-12T18:41:03.871" v="1503" actId="1035"/>
          <ac:spMkLst>
            <pc:docMk/>
            <pc:sldMk cId="1111094352" sldId="256"/>
            <ac:spMk id="188" creationId="{E86DAA63-6DC2-144D-0275-2C8DCCC5FA7F}"/>
          </ac:spMkLst>
        </pc:spChg>
        <pc:spChg chg="add mod">
          <ac:chgData name="Keith Moore" userId="e45166d9-95d8-4647-9f6c-1b8870f61e33" providerId="ADAL" clId="{7FA94E31-705B-45CE-9083-10045403C86C}" dt="2024-04-25T12:59:46.206" v="14401" actId="1038"/>
          <ac:spMkLst>
            <pc:docMk/>
            <pc:sldMk cId="1111094352" sldId="256"/>
            <ac:spMk id="196" creationId="{AF4424B6-C2AF-BA00-4B8A-7480C90DF0BE}"/>
          </ac:spMkLst>
        </pc:spChg>
        <pc:spChg chg="mod">
          <ac:chgData name="Keith Moore" userId="e45166d9-95d8-4647-9f6c-1b8870f61e33" providerId="ADAL" clId="{7FA94E31-705B-45CE-9083-10045403C86C}" dt="2024-03-12T15:08:38.074" v="463" actId="1076"/>
          <ac:spMkLst>
            <pc:docMk/>
            <pc:sldMk cId="1111094352" sldId="256"/>
            <ac:spMk id="199" creationId="{D588F34F-76F2-41C6-7DA1-0BBF02E6E00F}"/>
          </ac:spMkLst>
        </pc:spChg>
        <pc:spChg chg="mod">
          <ac:chgData name="Keith Moore" userId="e45166d9-95d8-4647-9f6c-1b8870f61e33" providerId="ADAL" clId="{7FA94E31-705B-45CE-9083-10045403C86C}" dt="2024-03-12T18:41:09.257" v="1504" actId="1036"/>
          <ac:spMkLst>
            <pc:docMk/>
            <pc:sldMk cId="1111094352" sldId="256"/>
            <ac:spMk id="201" creationId="{D588F34F-76F2-41C6-7DA1-0BBF02E6E00F}"/>
          </ac:spMkLst>
        </pc:spChg>
        <pc:spChg chg="add mod">
          <ac:chgData name="Keith Moore" userId="e45166d9-95d8-4647-9f6c-1b8870f61e33" providerId="ADAL" clId="{7FA94E31-705B-45CE-9083-10045403C86C}" dt="2024-04-25T12:59:54.151" v="14403" actId="1036"/>
          <ac:spMkLst>
            <pc:docMk/>
            <pc:sldMk cId="1111094352" sldId="256"/>
            <ac:spMk id="203" creationId="{88D743C9-82C3-A56B-ACB4-CEC5C7686B47}"/>
          </ac:spMkLst>
        </pc:spChg>
        <pc:spChg chg="add del mod">
          <ac:chgData name="Keith Moore" userId="e45166d9-95d8-4647-9f6c-1b8870f61e33" providerId="ADAL" clId="{7FA94E31-705B-45CE-9083-10045403C86C}" dt="2024-03-15T11:53:15.420" v="4297" actId="478"/>
          <ac:spMkLst>
            <pc:docMk/>
            <pc:sldMk cId="1111094352" sldId="256"/>
            <ac:spMk id="204" creationId="{C8595CB5-671B-26FD-F73B-C05B9D9B8A94}"/>
          </ac:spMkLst>
        </pc:spChg>
        <pc:spChg chg="add del mod">
          <ac:chgData name="Keith Moore" userId="e45166d9-95d8-4647-9f6c-1b8870f61e33" providerId="ADAL" clId="{7FA94E31-705B-45CE-9083-10045403C86C}" dt="2024-03-15T11:53:15.420" v="4297" actId="478"/>
          <ac:spMkLst>
            <pc:docMk/>
            <pc:sldMk cId="1111094352" sldId="256"/>
            <ac:spMk id="205" creationId="{4B641712-9884-1D34-D98D-F04975DDB63A}"/>
          </ac:spMkLst>
        </pc:spChg>
        <pc:spChg chg="del mod topLvl">
          <ac:chgData name="Keith Moore" userId="e45166d9-95d8-4647-9f6c-1b8870f61e33" providerId="ADAL" clId="{7FA94E31-705B-45CE-9083-10045403C86C}" dt="2024-03-12T14:55:33.549" v="161" actId="478"/>
          <ac:spMkLst>
            <pc:docMk/>
            <pc:sldMk cId="1111094352" sldId="256"/>
            <ac:spMk id="206" creationId="{E86DAA63-6DC2-144D-0275-2C8DCCC5FA7F}"/>
          </ac:spMkLst>
        </pc:spChg>
        <pc:spChg chg="del mod topLvl">
          <ac:chgData name="Keith Moore" userId="e45166d9-95d8-4647-9f6c-1b8870f61e33" providerId="ADAL" clId="{7FA94E31-705B-45CE-9083-10045403C86C}" dt="2024-03-12T15:00:53.029" v="253" actId="478"/>
          <ac:spMkLst>
            <pc:docMk/>
            <pc:sldMk cId="1111094352" sldId="256"/>
            <ac:spMk id="207" creationId="{E86DAA63-6DC2-144D-0275-2C8DCCC5FA7F}"/>
          </ac:spMkLst>
        </pc:spChg>
        <pc:spChg chg="add del mod">
          <ac:chgData name="Keith Moore" userId="e45166d9-95d8-4647-9f6c-1b8870f61e33" providerId="ADAL" clId="{7FA94E31-705B-45CE-9083-10045403C86C}" dt="2024-03-15T11:53:15.420" v="4297" actId="478"/>
          <ac:spMkLst>
            <pc:docMk/>
            <pc:sldMk cId="1111094352" sldId="256"/>
            <ac:spMk id="208" creationId="{5BA0D12C-86A9-ED31-5A01-E45AA743E02D}"/>
          </ac:spMkLst>
        </pc:spChg>
        <pc:spChg chg="add del mod">
          <ac:chgData name="Keith Moore" userId="e45166d9-95d8-4647-9f6c-1b8870f61e33" providerId="ADAL" clId="{7FA94E31-705B-45CE-9083-10045403C86C}" dt="2024-03-15T11:51:19.846" v="4204" actId="478"/>
          <ac:spMkLst>
            <pc:docMk/>
            <pc:sldMk cId="1111094352" sldId="256"/>
            <ac:spMk id="210" creationId="{51660208-9707-79A8-FEE8-8B33CAACE476}"/>
          </ac:spMkLst>
        </pc:spChg>
        <pc:spChg chg="add del mod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221" creationId="{11E01A01-9BA8-ADAE-3DE2-2A8FF0D90882}"/>
          </ac:spMkLst>
        </pc:spChg>
        <pc:spChg chg="del mod topLvl">
          <ac:chgData name="Keith Moore" userId="e45166d9-95d8-4647-9f6c-1b8870f61e33" providerId="ADAL" clId="{7FA94E31-705B-45CE-9083-10045403C86C}" dt="2024-03-15T11:51:07.959" v="4203" actId="478"/>
          <ac:spMkLst>
            <pc:docMk/>
            <pc:sldMk cId="1111094352" sldId="256"/>
            <ac:spMk id="252" creationId="{33980EA1-108F-8CF8-D8C9-3762BABD12A6}"/>
          </ac:spMkLst>
        </pc:spChg>
        <pc:spChg chg="mod">
          <ac:chgData name="Keith Moore" userId="e45166d9-95d8-4647-9f6c-1b8870f61e33" providerId="ADAL" clId="{7FA94E31-705B-45CE-9083-10045403C86C}" dt="2024-03-12T14:52:22.557" v="84" actId="165"/>
          <ac:spMkLst>
            <pc:docMk/>
            <pc:sldMk cId="1111094352" sldId="256"/>
            <ac:spMk id="263" creationId="{F5E7AEDC-6181-CF0B-DDA3-EE25CF7FC161}"/>
          </ac:spMkLst>
        </pc:spChg>
        <pc:spChg chg="mod">
          <ac:chgData name="Keith Moore" userId="e45166d9-95d8-4647-9f6c-1b8870f61e33" providerId="ADAL" clId="{7FA94E31-705B-45CE-9083-10045403C86C}" dt="2024-03-12T14:52:22.557" v="84" actId="165"/>
          <ac:spMkLst>
            <pc:docMk/>
            <pc:sldMk cId="1111094352" sldId="256"/>
            <ac:spMk id="266" creationId="{ED811AB2-B77E-3C61-D637-7A5EC4376C45}"/>
          </ac:spMkLst>
        </pc:spChg>
        <pc:spChg chg="mod">
          <ac:chgData name="Keith Moore" userId="e45166d9-95d8-4647-9f6c-1b8870f61e33" providerId="ADAL" clId="{7FA94E31-705B-45CE-9083-10045403C86C}" dt="2024-03-12T14:52:22.557" v="84" actId="165"/>
          <ac:spMkLst>
            <pc:docMk/>
            <pc:sldMk cId="1111094352" sldId="256"/>
            <ac:spMk id="272" creationId="{A0955B88-B7B2-3D23-4E16-10E2DA295029}"/>
          </ac:spMkLst>
        </pc:spChg>
        <pc:spChg chg="mod">
          <ac:chgData name="Keith Moore" userId="e45166d9-95d8-4647-9f6c-1b8870f61e33" providerId="ADAL" clId="{7FA94E31-705B-45CE-9083-10045403C86C}" dt="2024-03-12T14:52:22.557" v="84" actId="165"/>
          <ac:spMkLst>
            <pc:docMk/>
            <pc:sldMk cId="1111094352" sldId="256"/>
            <ac:spMk id="273" creationId="{96574C97-A39B-767D-70AC-BF08B2866A27}"/>
          </ac:spMkLst>
        </pc:spChg>
        <pc:spChg chg="mod">
          <ac:chgData name="Keith Moore" userId="e45166d9-95d8-4647-9f6c-1b8870f61e33" providerId="ADAL" clId="{7FA94E31-705B-45CE-9083-10045403C86C}" dt="2024-03-12T14:52:22.557" v="84" actId="165"/>
          <ac:spMkLst>
            <pc:docMk/>
            <pc:sldMk cId="1111094352" sldId="256"/>
            <ac:spMk id="373" creationId="{2E209D8F-BC81-B4DE-757A-89EF9FB3B80A}"/>
          </ac:spMkLst>
        </pc:spChg>
        <pc:spChg chg="mod">
          <ac:chgData name="Keith Moore" userId="e45166d9-95d8-4647-9f6c-1b8870f61e33" providerId="ADAL" clId="{7FA94E31-705B-45CE-9083-10045403C86C}" dt="2024-03-12T14:52:22.557" v="84" actId="165"/>
          <ac:spMkLst>
            <pc:docMk/>
            <pc:sldMk cId="1111094352" sldId="256"/>
            <ac:spMk id="374" creationId="{62FC9A69-CF64-F320-28F3-67E4A731F078}"/>
          </ac:spMkLst>
        </pc:spChg>
        <pc:spChg chg="del mod topLvl">
          <ac:chgData name="Keith Moore" userId="e45166d9-95d8-4647-9f6c-1b8870f61e33" providerId="ADAL" clId="{7FA94E31-705B-45CE-9083-10045403C86C}" dt="2024-03-12T14:59:36.157" v="239" actId="478"/>
          <ac:spMkLst>
            <pc:docMk/>
            <pc:sldMk cId="1111094352" sldId="256"/>
            <ac:spMk id="376" creationId="{B18F2E7E-1E64-4BDE-2961-7C5D70EF4A21}"/>
          </ac:spMkLst>
        </pc:spChg>
        <pc:spChg chg="del mod topLvl">
          <ac:chgData name="Keith Moore" userId="e45166d9-95d8-4647-9f6c-1b8870f61e33" providerId="ADAL" clId="{7FA94E31-705B-45CE-9083-10045403C86C}" dt="2024-03-12T14:59:29.633" v="236" actId="478"/>
          <ac:spMkLst>
            <pc:docMk/>
            <pc:sldMk cId="1111094352" sldId="256"/>
            <ac:spMk id="377" creationId="{BC80F925-04DF-E758-43E5-B3401F2A3221}"/>
          </ac:spMkLst>
        </pc:spChg>
        <pc:spChg chg="del mod topLvl">
          <ac:chgData name="Keith Moore" userId="e45166d9-95d8-4647-9f6c-1b8870f61e33" providerId="ADAL" clId="{7FA94E31-705B-45CE-9083-10045403C86C}" dt="2024-03-12T14:59:28.503" v="235" actId="478"/>
          <ac:spMkLst>
            <pc:docMk/>
            <pc:sldMk cId="1111094352" sldId="256"/>
            <ac:spMk id="379" creationId="{966F0353-C030-6CB8-37B6-8D0F77175512}"/>
          </ac:spMkLst>
        </pc:spChg>
        <pc:spChg chg="del mod topLvl">
          <ac:chgData name="Keith Moore" userId="e45166d9-95d8-4647-9f6c-1b8870f61e33" providerId="ADAL" clId="{7FA94E31-705B-45CE-9083-10045403C86C}" dt="2024-03-12T14:59:34.619" v="238" actId="478"/>
          <ac:spMkLst>
            <pc:docMk/>
            <pc:sldMk cId="1111094352" sldId="256"/>
            <ac:spMk id="380" creationId="{1E836558-FED8-B0EE-47BE-A845840DEE8C}"/>
          </ac:spMkLst>
        </pc:spChg>
        <pc:spChg chg="del mod topLvl">
          <ac:chgData name="Keith Moore" userId="e45166d9-95d8-4647-9f6c-1b8870f61e33" providerId="ADAL" clId="{7FA94E31-705B-45CE-9083-10045403C86C}" dt="2024-03-12T14:59:55.807" v="243" actId="478"/>
          <ac:spMkLst>
            <pc:docMk/>
            <pc:sldMk cId="1111094352" sldId="256"/>
            <ac:spMk id="382" creationId="{DB523A94-524E-BDFA-1D61-878386330D75}"/>
          </ac:spMkLst>
        </pc:spChg>
        <pc:spChg chg="del mod topLvl">
          <ac:chgData name="Keith Moore" userId="e45166d9-95d8-4647-9f6c-1b8870f61e33" providerId="ADAL" clId="{7FA94E31-705B-45CE-9083-10045403C86C}" dt="2024-03-12T14:59:55.807" v="243" actId="478"/>
          <ac:spMkLst>
            <pc:docMk/>
            <pc:sldMk cId="1111094352" sldId="256"/>
            <ac:spMk id="383" creationId="{AF1908F5-4654-022C-130F-1A4062D45C23}"/>
          </ac:spMkLst>
        </pc:spChg>
        <pc:spChg chg="del mod topLvl">
          <ac:chgData name="Keith Moore" userId="e45166d9-95d8-4647-9f6c-1b8870f61e33" providerId="ADAL" clId="{7FA94E31-705B-45CE-9083-10045403C86C}" dt="2024-03-12T14:59:55.807" v="243" actId="478"/>
          <ac:spMkLst>
            <pc:docMk/>
            <pc:sldMk cId="1111094352" sldId="256"/>
            <ac:spMk id="385" creationId="{8AF4A19D-C49F-E6DB-E29D-F1D6D717E052}"/>
          </ac:spMkLst>
        </pc:spChg>
        <pc:spChg chg="del mod topLvl">
          <ac:chgData name="Keith Moore" userId="e45166d9-95d8-4647-9f6c-1b8870f61e33" providerId="ADAL" clId="{7FA94E31-705B-45CE-9083-10045403C86C}" dt="2024-03-12T14:59:55.807" v="243" actId="478"/>
          <ac:spMkLst>
            <pc:docMk/>
            <pc:sldMk cId="1111094352" sldId="256"/>
            <ac:spMk id="386" creationId="{5896B9BA-17CE-B870-7FF4-957CFBCAD63E}"/>
          </ac:spMkLst>
        </pc:spChg>
        <pc:spChg chg="del mod topLvl">
          <ac:chgData name="Keith Moore" userId="e45166d9-95d8-4647-9f6c-1b8870f61e33" providerId="ADAL" clId="{7FA94E31-705B-45CE-9083-10045403C86C}" dt="2024-03-12T14:59:42.411" v="241" actId="478"/>
          <ac:spMkLst>
            <pc:docMk/>
            <pc:sldMk cId="1111094352" sldId="256"/>
            <ac:spMk id="391" creationId="{30C02A41-E719-A0AD-9AF4-0587F7DFA0D4}"/>
          </ac:spMkLst>
        </pc:spChg>
        <pc:spChg chg="del mod topLvl">
          <ac:chgData name="Keith Moore" userId="e45166d9-95d8-4647-9f6c-1b8870f61e33" providerId="ADAL" clId="{7FA94E31-705B-45CE-9083-10045403C86C}" dt="2024-03-12T14:59:40.601" v="240" actId="478"/>
          <ac:spMkLst>
            <pc:docMk/>
            <pc:sldMk cId="1111094352" sldId="256"/>
            <ac:spMk id="392" creationId="{B61CDF6A-0A72-60DA-5030-E0D2C1AB05E8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397" creationId="{8294C1F0-6CA9-95AB-CBBB-93047A5030BB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398" creationId="{B5EF2C9E-90CA-F128-F9FB-32DA2CD333BB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415" creationId="{53FB8A67-8889-90A2-0167-F307535BC6C8}"/>
          </ac:spMkLst>
        </pc:spChg>
        <pc:spChg chg="del mod topLvl">
          <ac:chgData name="Keith Moore" userId="e45166d9-95d8-4647-9f6c-1b8870f61e33" providerId="ADAL" clId="{7FA94E31-705B-45CE-9083-10045403C86C}" dt="2024-03-12T15:02:00.218" v="278" actId="478"/>
          <ac:spMkLst>
            <pc:docMk/>
            <pc:sldMk cId="1111094352" sldId="256"/>
            <ac:spMk id="416" creationId="{DA8974E1-E626-3273-6EEE-FF66464C4356}"/>
          </ac:spMkLst>
        </pc:spChg>
        <pc:grpChg chg="del mod topLvl">
          <ac:chgData name="Keith Moore" userId="e45166d9-95d8-4647-9f6c-1b8870f61e33" providerId="ADAL" clId="{7FA94E31-705B-45CE-9083-10045403C86C}" dt="2024-03-12T14:59:26.405" v="234" actId="478"/>
          <ac:grpSpMkLst>
            <pc:docMk/>
            <pc:sldMk cId="1111094352" sldId="256"/>
            <ac:grpSpMk id="2" creationId="{43656AE2-9AF8-BFF2-BF62-41BB9A5B4B33}"/>
          </ac:grpSpMkLst>
        </pc:grpChg>
        <pc:grpChg chg="del">
          <ac:chgData name="Keith Moore" userId="e45166d9-95d8-4647-9f6c-1b8870f61e33" providerId="ADAL" clId="{7FA94E31-705B-45CE-9083-10045403C86C}" dt="2024-03-12T14:52:22.557" v="84" actId="165"/>
          <ac:grpSpMkLst>
            <pc:docMk/>
            <pc:sldMk cId="1111094352" sldId="256"/>
            <ac:grpSpMk id="20" creationId="{00000000-0000-0000-0000-000000000000}"/>
          </ac:grpSpMkLst>
        </pc:grpChg>
        <pc:grpChg chg="del mod topLvl">
          <ac:chgData name="Keith Moore" userId="e45166d9-95d8-4647-9f6c-1b8870f61e33" providerId="ADAL" clId="{7FA94E31-705B-45CE-9083-10045403C86C}" dt="2024-03-12T14:53:14.851" v="89" actId="478"/>
          <ac:grpSpMkLst>
            <pc:docMk/>
            <pc:sldMk cId="1111094352" sldId="256"/>
            <ac:grpSpMk id="267" creationId="{EEFC7106-3C7B-70F4-5D19-FA559B8AE216}"/>
          </ac:grpSpMkLst>
        </pc:grpChg>
        <pc:grpChg chg="del mod topLvl">
          <ac:chgData name="Keith Moore" userId="e45166d9-95d8-4647-9f6c-1b8870f61e33" providerId="ADAL" clId="{7FA94E31-705B-45CE-9083-10045403C86C}" dt="2024-03-12T14:53:11.416" v="88" actId="478"/>
          <ac:grpSpMkLst>
            <pc:docMk/>
            <pc:sldMk cId="1111094352" sldId="256"/>
            <ac:grpSpMk id="271" creationId="{975182B2-87BB-6AC5-CEBE-C43C29AAE8E2}"/>
          </ac:grpSpMkLst>
        </pc:grpChg>
        <pc:grpChg chg="del mod topLvl">
          <ac:chgData name="Keith Moore" userId="e45166d9-95d8-4647-9f6c-1b8870f61e33" providerId="ADAL" clId="{7FA94E31-705B-45CE-9083-10045403C86C}" dt="2024-03-12T14:59:25.153" v="233" actId="478"/>
          <ac:grpSpMkLst>
            <pc:docMk/>
            <pc:sldMk cId="1111094352" sldId="256"/>
            <ac:grpSpMk id="372" creationId="{2A67ADE7-7C86-3C4F-57DD-F7F473A771B0}"/>
          </ac:grpSpMkLst>
        </pc:grpChg>
        <pc:cxnChg chg="add del mod">
          <ac:chgData name="Keith Moore" userId="e45166d9-95d8-4647-9f6c-1b8870f61e33" providerId="ADAL" clId="{7FA94E31-705B-45CE-9083-10045403C86C}" dt="2024-03-22T15:33:18.911" v="5386" actId="478"/>
          <ac:cxnSpMkLst>
            <pc:docMk/>
            <pc:sldMk cId="1111094352" sldId="256"/>
            <ac:cxnSpMk id="3" creationId="{77345F0D-1A08-AF8A-291A-D8E334D3E559}"/>
          </ac:cxnSpMkLst>
        </pc:cxnChg>
        <pc:cxnChg chg="add del mod">
          <ac:chgData name="Keith Moore" userId="e45166d9-95d8-4647-9f6c-1b8870f61e33" providerId="ADAL" clId="{7FA94E31-705B-45CE-9083-10045403C86C}" dt="2024-04-25T14:19:42.839" v="14416" actId="14100"/>
          <ac:cxnSpMkLst>
            <pc:docMk/>
            <pc:sldMk cId="1111094352" sldId="256"/>
            <ac:cxnSpMk id="5" creationId="{DBD0C4FC-D4C1-9D15-BB59-C6CDCEF54E76}"/>
          </ac:cxnSpMkLst>
        </pc:cxnChg>
        <pc:cxnChg chg="add del mod">
          <ac:chgData name="Keith Moore" userId="e45166d9-95d8-4647-9f6c-1b8870f61e33" providerId="ADAL" clId="{7FA94E31-705B-45CE-9083-10045403C86C}" dt="2024-04-24T11:20:03.284" v="12103" actId="478"/>
          <ac:cxnSpMkLst>
            <pc:docMk/>
            <pc:sldMk cId="1111094352" sldId="256"/>
            <ac:cxnSpMk id="7" creationId="{7F5E73EE-B356-3C85-C7B6-07C9A4EE2F7F}"/>
          </ac:cxnSpMkLst>
        </pc:cxnChg>
        <pc:cxnChg chg="add del mod">
          <ac:chgData name="Keith Moore" userId="e45166d9-95d8-4647-9f6c-1b8870f61e33" providerId="ADAL" clId="{7FA94E31-705B-45CE-9083-10045403C86C}" dt="2024-03-25T23:46:19.209" v="9849" actId="478"/>
          <ac:cxnSpMkLst>
            <pc:docMk/>
            <pc:sldMk cId="1111094352" sldId="256"/>
            <ac:cxnSpMk id="8" creationId="{09EF64F3-4CC9-7098-E4B2-C509D0EFC164}"/>
          </ac:cxnSpMkLst>
        </pc:cxnChg>
        <pc:cxnChg chg="add del mod">
          <ac:chgData name="Keith Moore" userId="e45166d9-95d8-4647-9f6c-1b8870f61e33" providerId="ADAL" clId="{7FA94E31-705B-45CE-9083-10045403C86C}" dt="2024-03-25T19:52:33.416" v="8144" actId="478"/>
          <ac:cxnSpMkLst>
            <pc:docMk/>
            <pc:sldMk cId="1111094352" sldId="256"/>
            <ac:cxnSpMk id="13" creationId="{2BA921C5-DEC2-BD56-C3A4-E916CDBCEB36}"/>
          </ac:cxnSpMkLst>
        </pc:cxnChg>
        <pc:cxnChg chg="add mod">
          <ac:chgData name="Keith Moore" userId="e45166d9-95d8-4647-9f6c-1b8870f61e33" providerId="ADAL" clId="{7FA94E31-705B-45CE-9083-10045403C86C}" dt="2024-04-29T13:24:36.575" v="14494" actId="1035"/>
          <ac:cxnSpMkLst>
            <pc:docMk/>
            <pc:sldMk cId="1111094352" sldId="256"/>
            <ac:cxnSpMk id="14" creationId="{3F9E39A3-C8CA-B4D7-82B3-4ECED6ECBE53}"/>
          </ac:cxnSpMkLst>
        </pc:cxnChg>
        <pc:cxnChg chg="add del mod">
          <ac:chgData name="Keith Moore" userId="e45166d9-95d8-4647-9f6c-1b8870f61e33" providerId="ADAL" clId="{7FA94E31-705B-45CE-9083-10045403C86C}" dt="2024-03-22T15:55:23.378" v="5959" actId="478"/>
          <ac:cxnSpMkLst>
            <pc:docMk/>
            <pc:sldMk cId="1111094352" sldId="256"/>
            <ac:cxnSpMk id="14" creationId="{6F10E6C7-2B7A-5194-D72D-E06E77E4F9D6}"/>
          </ac:cxnSpMkLst>
        </pc:cxnChg>
        <pc:cxnChg chg="del mod topLvl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15" creationId="{30A486D9-8A05-AF75-74A2-B277F22EBF9B}"/>
          </ac:cxnSpMkLst>
        </pc:cxnChg>
        <pc:cxnChg chg="add mod">
          <ac:chgData name="Keith Moore" userId="e45166d9-95d8-4647-9f6c-1b8870f61e33" providerId="ADAL" clId="{7FA94E31-705B-45CE-9083-10045403C86C}" dt="2024-04-25T15:00:42.648" v="14442" actId="14100"/>
          <ac:cxnSpMkLst>
            <pc:docMk/>
            <pc:sldMk cId="1111094352" sldId="256"/>
            <ac:cxnSpMk id="15" creationId="{9A53C149-440D-8E22-578B-4CA39B0BBBCE}"/>
          </ac:cxnSpMkLst>
        </pc:cxnChg>
        <pc:cxnChg chg="add mod">
          <ac:chgData name="Keith Moore" userId="e45166d9-95d8-4647-9f6c-1b8870f61e33" providerId="ADAL" clId="{7FA94E31-705B-45CE-9083-10045403C86C}" dt="2024-04-25T12:59:54.151" v="14403" actId="1036"/>
          <ac:cxnSpMkLst>
            <pc:docMk/>
            <pc:sldMk cId="1111094352" sldId="256"/>
            <ac:cxnSpMk id="16" creationId="{0E76F32C-1F2F-FED2-FB94-F03B9C88B20A}"/>
          </ac:cxnSpMkLst>
        </pc:cxnChg>
        <pc:cxnChg chg="del mod topLvl">
          <ac:chgData name="Keith Moore" userId="e45166d9-95d8-4647-9f6c-1b8870f61e33" providerId="ADAL" clId="{7FA94E31-705B-45CE-9083-10045403C86C}" dt="2024-03-12T15:00:27.632" v="249" actId="478"/>
          <ac:cxnSpMkLst>
            <pc:docMk/>
            <pc:sldMk cId="1111094352" sldId="256"/>
            <ac:cxnSpMk id="16" creationId="{AF705F37-E143-29E6-3BAD-07C5DAC15C99}"/>
          </ac:cxnSpMkLst>
        </pc:cxnChg>
        <pc:cxnChg chg="add del mod">
          <ac:chgData name="Keith Moore" userId="e45166d9-95d8-4647-9f6c-1b8870f61e33" providerId="ADAL" clId="{7FA94E31-705B-45CE-9083-10045403C86C}" dt="2024-03-25T19:52:55.631" v="8157" actId="478"/>
          <ac:cxnSpMkLst>
            <pc:docMk/>
            <pc:sldMk cId="1111094352" sldId="256"/>
            <ac:cxnSpMk id="16" creationId="{F33AF2CB-B3F9-B0F0-63F6-265C33209FA0}"/>
          </ac:cxnSpMkLst>
        </pc:cxnChg>
        <pc:cxnChg chg="add mod">
          <ac:chgData name="Keith Moore" userId="e45166d9-95d8-4647-9f6c-1b8870f61e33" providerId="ADAL" clId="{7FA94E31-705B-45CE-9083-10045403C86C}" dt="2024-04-25T12:59:50.380" v="14402" actId="1036"/>
          <ac:cxnSpMkLst>
            <pc:docMk/>
            <pc:sldMk cId="1111094352" sldId="256"/>
            <ac:cxnSpMk id="17" creationId="{1786D4BB-AD4D-B248-968F-9A5F71BDE3C3}"/>
          </ac:cxnSpMkLst>
        </pc:cxnChg>
        <pc:cxnChg chg="add mod">
          <ac:chgData name="Keith Moore" userId="e45166d9-95d8-4647-9f6c-1b8870f61e33" providerId="ADAL" clId="{7FA94E31-705B-45CE-9083-10045403C86C}" dt="2024-04-29T13:24:46.344" v="14495" actId="14100"/>
          <ac:cxnSpMkLst>
            <pc:docMk/>
            <pc:sldMk cId="1111094352" sldId="256"/>
            <ac:cxnSpMk id="19" creationId="{A7D1EC7B-A5E0-1A80-C164-05E7BF4D688D}"/>
          </ac:cxnSpMkLst>
        </pc:cxnChg>
        <pc:cxnChg chg="add del mod">
          <ac:chgData name="Keith Moore" userId="e45166d9-95d8-4647-9f6c-1b8870f61e33" providerId="ADAL" clId="{7FA94E31-705B-45CE-9083-10045403C86C}" dt="2024-03-15T11:53:37.680" v="4300" actId="478"/>
          <ac:cxnSpMkLst>
            <pc:docMk/>
            <pc:sldMk cId="1111094352" sldId="256"/>
            <ac:cxnSpMk id="19" creationId="{E4903F21-3FEB-563B-7848-F7A6716D7525}"/>
          </ac:cxnSpMkLst>
        </pc:cxnChg>
        <pc:cxnChg chg="add mod">
          <ac:chgData name="Keith Moore" userId="e45166d9-95d8-4647-9f6c-1b8870f61e33" providerId="ADAL" clId="{7FA94E31-705B-45CE-9083-10045403C86C}" dt="2024-04-25T15:00:27.840" v="14438" actId="1037"/>
          <ac:cxnSpMkLst>
            <pc:docMk/>
            <pc:sldMk cId="1111094352" sldId="256"/>
            <ac:cxnSpMk id="20" creationId="{B396822C-5FB8-3458-C933-5631313B3704}"/>
          </ac:cxnSpMkLst>
        </pc:cxnChg>
        <pc:cxnChg chg="add mod">
          <ac:chgData name="Keith Moore" userId="e45166d9-95d8-4647-9f6c-1b8870f61e33" providerId="ADAL" clId="{7FA94E31-705B-45CE-9083-10045403C86C}" dt="2024-04-25T12:59:54.151" v="14403" actId="1036"/>
          <ac:cxnSpMkLst>
            <pc:docMk/>
            <pc:sldMk cId="1111094352" sldId="256"/>
            <ac:cxnSpMk id="22" creationId="{BAE83E56-2E2C-542B-32BF-D104328E96BB}"/>
          </ac:cxnSpMkLst>
        </pc:cxnChg>
        <pc:cxnChg chg="del mod topLvl">
          <ac:chgData name="Keith Moore" userId="e45166d9-95d8-4647-9f6c-1b8870f61e33" providerId="ADAL" clId="{7FA94E31-705B-45CE-9083-10045403C86C}" dt="2024-03-12T15:00:29.268" v="250" actId="478"/>
          <ac:cxnSpMkLst>
            <pc:docMk/>
            <pc:sldMk cId="1111094352" sldId="256"/>
            <ac:cxnSpMk id="23" creationId="{DE6FE05D-6BB7-E78C-E504-76FBDEB898E3}"/>
          </ac:cxnSpMkLst>
        </pc:cxnChg>
        <pc:cxnChg chg="add mod">
          <ac:chgData name="Keith Moore" userId="e45166d9-95d8-4647-9f6c-1b8870f61e33" providerId="ADAL" clId="{7FA94E31-705B-45CE-9083-10045403C86C}" dt="2024-04-25T13:01:16.098" v="14410" actId="1037"/>
          <ac:cxnSpMkLst>
            <pc:docMk/>
            <pc:sldMk cId="1111094352" sldId="256"/>
            <ac:cxnSpMk id="24" creationId="{E025B64B-954C-0B39-7E19-D6906E144C3B}"/>
          </ac:cxnSpMkLst>
        </pc:cxnChg>
        <pc:cxnChg chg="add mod">
          <ac:chgData name="Keith Moore" userId="e45166d9-95d8-4647-9f6c-1b8870f61e33" providerId="ADAL" clId="{7FA94E31-705B-45CE-9083-10045403C86C}" dt="2024-04-25T15:00:27.840" v="14438" actId="1037"/>
          <ac:cxnSpMkLst>
            <pc:docMk/>
            <pc:sldMk cId="1111094352" sldId="256"/>
            <ac:cxnSpMk id="25" creationId="{418091E4-C65B-913F-0CFE-662C4B310776}"/>
          </ac:cxnSpMkLst>
        </pc:cxnChg>
        <pc:cxnChg chg="del mod topLvl">
          <ac:chgData name="Keith Moore" userId="e45166d9-95d8-4647-9f6c-1b8870f61e33" providerId="ADAL" clId="{7FA94E31-705B-45CE-9083-10045403C86C}" dt="2024-03-12T14:59:55.807" v="243" actId="478"/>
          <ac:cxnSpMkLst>
            <pc:docMk/>
            <pc:sldMk cId="1111094352" sldId="256"/>
            <ac:cxnSpMk id="25" creationId="{542EA437-B1A7-D125-3193-E60093CA44ED}"/>
          </ac:cxnSpMkLst>
        </pc:cxnChg>
        <pc:cxnChg chg="add mod">
          <ac:chgData name="Keith Moore" userId="e45166d9-95d8-4647-9f6c-1b8870f61e33" providerId="ADAL" clId="{7FA94E31-705B-45CE-9083-10045403C86C}" dt="2024-04-25T12:59:46.206" v="14401" actId="1038"/>
          <ac:cxnSpMkLst>
            <pc:docMk/>
            <pc:sldMk cId="1111094352" sldId="256"/>
            <ac:cxnSpMk id="26" creationId="{693C9417-F3FF-73FA-DAC1-922438537B1A}"/>
          </ac:cxnSpMkLst>
        </pc:cxnChg>
        <pc:cxnChg chg="del mod topLvl">
          <ac:chgData name="Keith Moore" userId="e45166d9-95d8-4647-9f6c-1b8870f61e33" providerId="ADAL" clId="{7FA94E31-705B-45CE-9083-10045403C86C}" dt="2024-03-12T14:59:55.807" v="243" actId="478"/>
          <ac:cxnSpMkLst>
            <pc:docMk/>
            <pc:sldMk cId="1111094352" sldId="256"/>
            <ac:cxnSpMk id="27" creationId="{967821DB-C430-6557-910F-0F463C209059}"/>
          </ac:cxnSpMkLst>
        </pc:cxnChg>
        <pc:cxnChg chg="add mod">
          <ac:chgData name="Keith Moore" userId="e45166d9-95d8-4647-9f6c-1b8870f61e33" providerId="ADAL" clId="{7FA94E31-705B-45CE-9083-10045403C86C}" dt="2024-04-29T13:24:54.526" v="14498" actId="14100"/>
          <ac:cxnSpMkLst>
            <pc:docMk/>
            <pc:sldMk cId="1111094352" sldId="256"/>
            <ac:cxnSpMk id="31" creationId="{C7CB703A-8461-D116-EF32-9883E9BE00F4}"/>
          </ac:cxnSpMkLst>
        </pc:cxnChg>
        <pc:cxnChg chg="add mod">
          <ac:chgData name="Keith Moore" userId="e45166d9-95d8-4647-9f6c-1b8870f61e33" providerId="ADAL" clId="{7FA94E31-705B-45CE-9083-10045403C86C}" dt="2024-04-29T13:24:36.575" v="14494" actId="1035"/>
          <ac:cxnSpMkLst>
            <pc:docMk/>
            <pc:sldMk cId="1111094352" sldId="256"/>
            <ac:cxnSpMk id="32" creationId="{111073C5-DB56-6CE7-9BB7-5787C2926B38}"/>
          </ac:cxnSpMkLst>
        </pc:cxnChg>
        <pc:cxnChg chg="del mod topLvl">
          <ac:chgData name="Keith Moore" userId="e45166d9-95d8-4647-9f6c-1b8870f61e33" providerId="ADAL" clId="{7FA94E31-705B-45CE-9083-10045403C86C}" dt="2024-03-12T14:59:55.807" v="243" actId="478"/>
          <ac:cxnSpMkLst>
            <pc:docMk/>
            <pc:sldMk cId="1111094352" sldId="256"/>
            <ac:cxnSpMk id="32" creationId="{F8AC8CAF-585A-3BB1-7FD8-A3C85E92DA0B}"/>
          </ac:cxnSpMkLst>
        </pc:cxnChg>
        <pc:cxnChg chg="add mod">
          <ac:chgData name="Keith Moore" userId="e45166d9-95d8-4647-9f6c-1b8870f61e33" providerId="ADAL" clId="{7FA94E31-705B-45CE-9083-10045403C86C}" dt="2024-04-25T14:19:07.548" v="14411" actId="1035"/>
          <ac:cxnSpMkLst>
            <pc:docMk/>
            <pc:sldMk cId="1111094352" sldId="256"/>
            <ac:cxnSpMk id="33" creationId="{E372B80D-F9E4-44A8-9700-F676575A858B}"/>
          </ac:cxnSpMkLst>
        </pc:cxnChg>
        <pc:cxnChg chg="add del mod">
          <ac:chgData name="Keith Moore" userId="e45166d9-95d8-4647-9f6c-1b8870f61e33" providerId="ADAL" clId="{7FA94E31-705B-45CE-9083-10045403C86C}" dt="2024-03-15T11:51:28.470" v="4206" actId="478"/>
          <ac:cxnSpMkLst>
            <pc:docMk/>
            <pc:sldMk cId="1111094352" sldId="256"/>
            <ac:cxnSpMk id="40" creationId="{D43A728C-2734-4635-CCD0-790EBC06B7BD}"/>
          </ac:cxnSpMkLst>
        </pc:cxnChg>
        <pc:cxnChg chg="del mod topLvl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44" creationId="{9390934F-AD4E-09AB-4439-71C1EEBD6E40}"/>
          </ac:cxnSpMkLst>
        </pc:cxnChg>
        <pc:cxnChg chg="del mod topLvl">
          <ac:chgData name="Keith Moore" userId="e45166d9-95d8-4647-9f6c-1b8870f61e33" providerId="ADAL" clId="{7FA94E31-705B-45CE-9083-10045403C86C}" dt="2024-03-12T15:02:00.218" v="278" actId="478"/>
          <ac:cxnSpMkLst>
            <pc:docMk/>
            <pc:sldMk cId="1111094352" sldId="256"/>
            <ac:cxnSpMk id="49" creationId="{65BEEFFA-18C2-022B-8DF8-80D3FD0231E9}"/>
          </ac:cxnSpMkLst>
        </pc:cxnChg>
        <pc:cxnChg chg="add mod">
          <ac:chgData name="Keith Moore" userId="e45166d9-95d8-4647-9f6c-1b8870f61e33" providerId="ADAL" clId="{7FA94E31-705B-45CE-9083-10045403C86C}" dt="2024-04-29T13:24:36.575" v="14494" actId="1035"/>
          <ac:cxnSpMkLst>
            <pc:docMk/>
            <pc:sldMk cId="1111094352" sldId="256"/>
            <ac:cxnSpMk id="53" creationId="{414D1F7E-C19A-B9F9-6BA1-81DA3FB465BA}"/>
          </ac:cxnSpMkLst>
        </pc:cxnChg>
        <pc:cxnChg chg="add mod">
          <ac:chgData name="Keith Moore" userId="e45166d9-95d8-4647-9f6c-1b8870f61e33" providerId="ADAL" clId="{7FA94E31-705B-45CE-9083-10045403C86C}" dt="2024-04-25T15:00:27.840" v="14438" actId="1037"/>
          <ac:cxnSpMkLst>
            <pc:docMk/>
            <pc:sldMk cId="1111094352" sldId="256"/>
            <ac:cxnSpMk id="56" creationId="{56D08AB7-ABF0-8944-4765-43C9BE34C00B}"/>
          </ac:cxnSpMkLst>
        </pc:cxnChg>
        <pc:cxnChg chg="del mod topLvl">
          <ac:chgData name="Keith Moore" userId="e45166d9-95d8-4647-9f6c-1b8870f61e33" providerId="ADAL" clId="{7FA94E31-705B-45CE-9083-10045403C86C}" dt="2024-03-12T15:02:00.218" v="278" actId="478"/>
          <ac:cxnSpMkLst>
            <pc:docMk/>
            <pc:sldMk cId="1111094352" sldId="256"/>
            <ac:cxnSpMk id="62" creationId="{56F2D0B2-95BB-4999-B608-D4D316CF2EA4}"/>
          </ac:cxnSpMkLst>
        </pc:cxnChg>
        <pc:cxnChg chg="add mod">
          <ac:chgData name="Keith Moore" userId="e45166d9-95d8-4647-9f6c-1b8870f61e33" providerId="ADAL" clId="{7FA94E31-705B-45CE-9083-10045403C86C}" dt="2024-04-25T13:01:10.042" v="14409" actId="14100"/>
          <ac:cxnSpMkLst>
            <pc:docMk/>
            <pc:sldMk cId="1111094352" sldId="256"/>
            <ac:cxnSpMk id="63" creationId="{40021C05-46BE-B5F5-8FEF-766E3C24A040}"/>
          </ac:cxnSpMkLst>
        </pc:cxnChg>
        <pc:cxnChg chg="add del mod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71" creationId="{9CFF8C48-90D4-02F7-B4AD-6DD0FDE417E8}"/>
          </ac:cxnSpMkLst>
        </pc:cxnChg>
        <pc:cxnChg chg="add del mod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75" creationId="{1919B50B-5403-6AA3-F38F-8E11A1E2A1D8}"/>
          </ac:cxnSpMkLst>
        </pc:cxnChg>
        <pc:cxnChg chg="add del mod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84" creationId="{E0C9A872-A1A1-67CF-EAF7-51D7DFB68345}"/>
          </ac:cxnSpMkLst>
        </pc:cxnChg>
        <pc:cxnChg chg="del mod topLvl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94" creationId="{56F2D0B2-95BB-4999-B608-D4D316CF2EA4}"/>
          </ac:cxnSpMkLst>
        </pc:cxnChg>
        <pc:cxnChg chg="add del mod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103" creationId="{44EB4EFD-7B24-B055-0212-9960FD84564B}"/>
          </ac:cxnSpMkLst>
        </pc:cxnChg>
        <pc:cxnChg chg="add del mod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104" creationId="{91F661FC-DA98-354A-F78E-EA8D0ECC4DD4}"/>
          </ac:cxnSpMkLst>
        </pc:cxnChg>
        <pc:cxnChg chg="add del mod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105" creationId="{56777E6F-B3F2-A153-6709-9D0610EEC0D6}"/>
          </ac:cxnSpMkLst>
        </pc:cxnChg>
        <pc:cxnChg chg="mod topLvl">
          <ac:chgData name="Keith Moore" userId="e45166d9-95d8-4647-9f6c-1b8870f61e33" providerId="ADAL" clId="{7FA94E31-705B-45CE-9083-10045403C86C}" dt="2024-04-29T13:24:36.575" v="14494" actId="1035"/>
          <ac:cxnSpMkLst>
            <pc:docMk/>
            <pc:sldMk cId="1111094352" sldId="256"/>
            <ac:cxnSpMk id="132" creationId="{99452834-45DD-A9DB-3B15-3C9BDAA92C38}"/>
          </ac:cxnSpMkLst>
        </pc:cxnChg>
        <pc:cxnChg chg="del mod topLvl">
          <ac:chgData name="Keith Moore" userId="e45166d9-95d8-4647-9f6c-1b8870f61e33" providerId="ADAL" clId="{7FA94E31-705B-45CE-9083-10045403C86C}" dt="2024-03-12T14:55:35.170" v="162" actId="478"/>
          <ac:cxnSpMkLst>
            <pc:docMk/>
            <pc:sldMk cId="1111094352" sldId="256"/>
            <ac:cxnSpMk id="136" creationId="{D6C779C3-296F-3385-AB21-151B97702177}"/>
          </ac:cxnSpMkLst>
        </pc:cxnChg>
        <pc:cxnChg chg="add del mod">
          <ac:chgData name="Keith Moore" userId="e45166d9-95d8-4647-9f6c-1b8870f61e33" providerId="ADAL" clId="{7FA94E31-705B-45CE-9083-10045403C86C}" dt="2024-03-15T11:51:19.846" v="4204" actId="478"/>
          <ac:cxnSpMkLst>
            <pc:docMk/>
            <pc:sldMk cId="1111094352" sldId="256"/>
            <ac:cxnSpMk id="144" creationId="{FB695CE5-71EE-ABB9-3CD9-A7999B7C0AD9}"/>
          </ac:cxnSpMkLst>
        </pc:cxnChg>
        <pc:cxnChg chg="del mod topLvl">
          <ac:chgData name="Keith Moore" userId="e45166d9-95d8-4647-9f6c-1b8870f61e33" providerId="ADAL" clId="{7FA94E31-705B-45CE-9083-10045403C86C}" dt="2024-03-12T15:02:00.218" v="278" actId="478"/>
          <ac:cxnSpMkLst>
            <pc:docMk/>
            <pc:sldMk cId="1111094352" sldId="256"/>
            <ac:cxnSpMk id="165" creationId="{955DBE20-7760-7868-7887-C45248303DFF}"/>
          </ac:cxnSpMkLst>
        </pc:cxnChg>
        <pc:cxnChg chg="del mod topLvl">
          <ac:chgData name="Keith Moore" userId="e45166d9-95d8-4647-9f6c-1b8870f61e33" providerId="ADAL" clId="{7FA94E31-705B-45CE-9083-10045403C86C}" dt="2024-03-12T15:02:00.218" v="278" actId="478"/>
          <ac:cxnSpMkLst>
            <pc:docMk/>
            <pc:sldMk cId="1111094352" sldId="256"/>
            <ac:cxnSpMk id="167" creationId="{C29AB2F1-A884-DCE5-2D8D-E06AE06BAF03}"/>
          </ac:cxnSpMkLst>
        </pc:cxnChg>
        <pc:cxnChg chg="del mod topLvl">
          <ac:chgData name="Keith Moore" userId="e45166d9-95d8-4647-9f6c-1b8870f61e33" providerId="ADAL" clId="{7FA94E31-705B-45CE-9083-10045403C86C}" dt="2024-03-12T15:02:00.218" v="278" actId="478"/>
          <ac:cxnSpMkLst>
            <pc:docMk/>
            <pc:sldMk cId="1111094352" sldId="256"/>
            <ac:cxnSpMk id="169" creationId="{9B2C061E-5078-A356-A7AA-6FAF879D054A}"/>
          </ac:cxnSpMkLst>
        </pc:cxnChg>
        <pc:cxnChg chg="del mod topLvl">
          <ac:chgData name="Keith Moore" userId="e45166d9-95d8-4647-9f6c-1b8870f61e33" providerId="ADAL" clId="{7FA94E31-705B-45CE-9083-10045403C86C}" dt="2024-03-12T15:02:00.218" v="278" actId="478"/>
          <ac:cxnSpMkLst>
            <pc:docMk/>
            <pc:sldMk cId="1111094352" sldId="256"/>
            <ac:cxnSpMk id="175" creationId="{22DA0DA4-F62F-DDC3-89DF-6C96F1FD4F38}"/>
          </ac:cxnSpMkLst>
        </pc:cxnChg>
        <pc:cxnChg chg="del mod topLvl">
          <ac:chgData name="Keith Moore" userId="e45166d9-95d8-4647-9f6c-1b8870f61e33" providerId="ADAL" clId="{7FA94E31-705B-45CE-9083-10045403C86C}" dt="2024-03-12T15:02:00.218" v="278" actId="478"/>
          <ac:cxnSpMkLst>
            <pc:docMk/>
            <pc:sldMk cId="1111094352" sldId="256"/>
            <ac:cxnSpMk id="177" creationId="{6D25169B-A4F6-E60A-5746-76CCD911088D}"/>
          </ac:cxnSpMkLst>
        </pc:cxnChg>
        <pc:cxnChg chg="add del mod">
          <ac:chgData name="Keith Moore" userId="e45166d9-95d8-4647-9f6c-1b8870f61e33" providerId="ADAL" clId="{7FA94E31-705B-45CE-9083-10045403C86C}" dt="2024-03-15T11:51:19.846" v="4204" actId="478"/>
          <ac:cxnSpMkLst>
            <pc:docMk/>
            <pc:sldMk cId="1111094352" sldId="256"/>
            <ac:cxnSpMk id="180" creationId="{E37FBC8F-32C3-5F88-8FFE-67E7F740EA69}"/>
          </ac:cxnSpMkLst>
        </pc:cxnChg>
        <pc:cxnChg chg="del mod topLvl">
          <ac:chgData name="Keith Moore" userId="e45166d9-95d8-4647-9f6c-1b8870f61e33" providerId="ADAL" clId="{7FA94E31-705B-45CE-9083-10045403C86C}" dt="2024-03-12T15:02:00.218" v="278" actId="478"/>
          <ac:cxnSpMkLst>
            <pc:docMk/>
            <pc:sldMk cId="1111094352" sldId="256"/>
            <ac:cxnSpMk id="182" creationId="{23B819B3-E5D8-1262-F6D1-2FBCF1A45EC6}"/>
          </ac:cxnSpMkLst>
        </pc:cxnChg>
        <pc:cxnChg chg="del mod topLvl">
          <ac:chgData name="Keith Moore" userId="e45166d9-95d8-4647-9f6c-1b8870f61e33" providerId="ADAL" clId="{7FA94E31-705B-45CE-9083-10045403C86C}" dt="2024-03-12T15:02:00.218" v="278" actId="478"/>
          <ac:cxnSpMkLst>
            <pc:docMk/>
            <pc:sldMk cId="1111094352" sldId="256"/>
            <ac:cxnSpMk id="185" creationId="{E6E44F84-B9DB-6DA2-9BC0-F5F3A6FC6617}"/>
          </ac:cxnSpMkLst>
        </pc:cxnChg>
        <pc:cxnChg chg="mod">
          <ac:chgData name="Keith Moore" userId="e45166d9-95d8-4647-9f6c-1b8870f61e33" providerId="ADAL" clId="{7FA94E31-705B-45CE-9083-10045403C86C}" dt="2024-03-12T18:41:03.871" v="1503" actId="1035"/>
          <ac:cxnSpMkLst>
            <pc:docMk/>
            <pc:sldMk cId="1111094352" sldId="256"/>
            <ac:cxnSpMk id="189" creationId="{D6C779C3-296F-3385-AB21-151B97702177}"/>
          </ac:cxnSpMkLst>
        </pc:cxnChg>
        <pc:cxnChg chg="del mod">
          <ac:chgData name="Keith Moore" userId="e45166d9-95d8-4647-9f6c-1b8870f61e33" providerId="ADAL" clId="{7FA94E31-705B-45CE-9083-10045403C86C}" dt="2024-03-12T15:02:31.326" v="295" actId="478"/>
          <ac:cxnSpMkLst>
            <pc:docMk/>
            <pc:sldMk cId="1111094352" sldId="256"/>
            <ac:cxnSpMk id="191" creationId="{D6C779C3-296F-3385-AB21-151B97702177}"/>
          </ac:cxnSpMkLst>
        </pc:cxnChg>
        <pc:cxnChg chg="add del mod">
          <ac:chgData name="Keith Moore" userId="e45166d9-95d8-4647-9f6c-1b8870f61e33" providerId="ADAL" clId="{7FA94E31-705B-45CE-9083-10045403C86C}" dt="2024-03-22T15:33:20.234" v="5387" actId="478"/>
          <ac:cxnSpMkLst>
            <pc:docMk/>
            <pc:sldMk cId="1111094352" sldId="256"/>
            <ac:cxnSpMk id="194" creationId="{FDCFA4CF-F706-B670-CC0F-CFE5EBD21B06}"/>
          </ac:cxnSpMkLst>
        </pc:cxnChg>
        <pc:cxnChg chg="del mod topLvl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200" creationId="{80EC39EA-AED2-39EA-9B75-905D73F154C5}"/>
          </ac:cxnSpMkLst>
        </pc:cxnChg>
        <pc:cxnChg chg="add del mod">
          <ac:chgData name="Keith Moore" userId="e45166d9-95d8-4647-9f6c-1b8870f61e33" providerId="ADAL" clId="{7FA94E31-705B-45CE-9083-10045403C86C}" dt="2024-03-15T11:51:19.846" v="4204" actId="478"/>
          <ac:cxnSpMkLst>
            <pc:docMk/>
            <pc:sldMk cId="1111094352" sldId="256"/>
            <ac:cxnSpMk id="211" creationId="{DA092660-6C1D-8ACD-276B-C1DAF71717D1}"/>
          </ac:cxnSpMkLst>
        </pc:cxnChg>
        <pc:cxnChg chg="add del mod">
          <ac:chgData name="Keith Moore" userId="e45166d9-95d8-4647-9f6c-1b8870f61e33" providerId="ADAL" clId="{7FA94E31-705B-45CE-9083-10045403C86C}" dt="2024-03-15T11:51:23.309" v="4205" actId="478"/>
          <ac:cxnSpMkLst>
            <pc:docMk/>
            <pc:sldMk cId="1111094352" sldId="256"/>
            <ac:cxnSpMk id="216" creationId="{AC02CAB9-149F-D1D0-1B18-327832F16468}"/>
          </ac:cxnSpMkLst>
        </pc:cxnChg>
        <pc:cxnChg chg="add del mod">
          <ac:chgData name="Keith Moore" userId="e45166d9-95d8-4647-9f6c-1b8870f61e33" providerId="ADAL" clId="{7FA94E31-705B-45CE-9083-10045403C86C}" dt="2024-03-12T18:37:10.791" v="1380" actId="478"/>
          <ac:cxnSpMkLst>
            <pc:docMk/>
            <pc:sldMk cId="1111094352" sldId="256"/>
            <ac:cxnSpMk id="219" creationId="{6FF5A830-7194-116E-D323-25566C2187FB}"/>
          </ac:cxnSpMkLst>
        </pc:cxnChg>
        <pc:cxnChg chg="add del mod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222" creationId="{AB064744-90A5-79ED-21D2-68E30990D690}"/>
          </ac:cxnSpMkLst>
        </pc:cxnChg>
        <pc:cxnChg chg="del mod topLvl">
          <ac:chgData name="Keith Moore" userId="e45166d9-95d8-4647-9f6c-1b8870f61e33" providerId="ADAL" clId="{7FA94E31-705B-45CE-9083-10045403C86C}" dt="2024-03-15T11:51:07.959" v="4203" actId="478"/>
          <ac:cxnSpMkLst>
            <pc:docMk/>
            <pc:sldMk cId="1111094352" sldId="256"/>
            <ac:cxnSpMk id="254" creationId="{8D7044E5-A72E-AA6C-70E5-E4B879B8F900}"/>
          </ac:cxnSpMkLst>
        </pc:cxnChg>
        <pc:cxnChg chg="del mod topLvl">
          <ac:chgData name="Keith Moore" userId="e45166d9-95d8-4647-9f6c-1b8870f61e33" providerId="ADAL" clId="{7FA94E31-705B-45CE-9083-10045403C86C}" dt="2024-03-12T15:00:53.029" v="253" actId="478"/>
          <ac:cxnSpMkLst>
            <pc:docMk/>
            <pc:sldMk cId="1111094352" sldId="256"/>
            <ac:cxnSpMk id="257" creationId="{AE1722BA-FC44-F3CA-FFBC-8F160CBDFAB0}"/>
          </ac:cxnSpMkLst>
        </pc:cxnChg>
      </pc:sldChg>
      <pc:sldChg chg="del">
        <pc:chgData name="Keith Moore" userId="e45166d9-95d8-4647-9f6c-1b8870f61e33" providerId="ADAL" clId="{7FA94E31-705B-45CE-9083-10045403C86C}" dt="2024-03-12T18:56:18.459" v="1511" actId="2696"/>
        <pc:sldMkLst>
          <pc:docMk/>
          <pc:sldMk cId="429534576" sldId="257"/>
        </pc:sldMkLst>
      </pc:sldChg>
      <pc:sldChg chg="addSp delSp modSp add mod ord">
        <pc:chgData name="Keith Moore" userId="e45166d9-95d8-4647-9f6c-1b8870f61e33" providerId="ADAL" clId="{7FA94E31-705B-45CE-9083-10045403C86C}" dt="2024-04-30T08:00:38.960" v="15338" actId="20577"/>
        <pc:sldMkLst>
          <pc:docMk/>
          <pc:sldMk cId="3767366015" sldId="257"/>
        </pc:sldMkLst>
        <pc:spChg chg="mod">
          <ac:chgData name="Keith Moore" userId="e45166d9-95d8-4647-9f6c-1b8870f61e33" providerId="ADAL" clId="{7FA94E31-705B-45CE-9083-10045403C86C}" dt="2024-04-25T09:48:36.100" v="13388" actId="113"/>
          <ac:spMkLst>
            <pc:docMk/>
            <pc:sldMk cId="3767366015" sldId="257"/>
            <ac:spMk id="2" creationId="{3958D8F0-A04D-6C84-1BBA-BCA9B4C801B1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3" creationId="{EB2DAE5B-89D7-E38F-E078-7B341EE346E3}"/>
          </ac:spMkLst>
        </pc:spChg>
        <pc:spChg chg="del mod">
          <ac:chgData name="Keith Moore" userId="e45166d9-95d8-4647-9f6c-1b8870f61e33" providerId="ADAL" clId="{7FA94E31-705B-45CE-9083-10045403C86C}" dt="2024-03-13T16:22:32.077" v="1824" actId="478"/>
          <ac:spMkLst>
            <pc:docMk/>
            <pc:sldMk cId="3767366015" sldId="257"/>
            <ac:spMk id="4" creationId="{58D780ED-2679-4541-F520-E9F14EA3D7BF}"/>
          </ac:spMkLst>
        </pc:spChg>
        <pc:spChg chg="del mod">
          <ac:chgData name="Keith Moore" userId="e45166d9-95d8-4647-9f6c-1b8870f61e33" providerId="ADAL" clId="{7FA94E31-705B-45CE-9083-10045403C86C}" dt="2024-04-25T09:45:40.830" v="13242" actId="478"/>
          <ac:spMkLst>
            <pc:docMk/>
            <pc:sldMk cId="3767366015" sldId="257"/>
            <ac:spMk id="5" creationId="{D588F34F-76F2-41C6-7DA1-0BBF02E6E00F}"/>
          </ac:spMkLst>
        </pc:spChg>
        <pc:spChg chg="del mod">
          <ac:chgData name="Keith Moore" userId="e45166d9-95d8-4647-9f6c-1b8870f61e33" providerId="ADAL" clId="{7FA94E31-705B-45CE-9083-10045403C86C}" dt="2024-03-13T16:31:46.554" v="1935" actId="478"/>
          <ac:spMkLst>
            <pc:docMk/>
            <pc:sldMk cId="3767366015" sldId="257"/>
            <ac:spMk id="6" creationId="{6265DBBC-51A8-4E1D-D3E2-57FE015B4496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6" creationId="{A965D4DE-0682-BA6E-A85C-AC045B627A43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7" creationId="{D7E48730-C8B4-59D6-3E95-E2D53F5CE34D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9" creationId="{4C848B49-5216-EC82-CECD-EE908E65F1F3}"/>
          </ac:spMkLst>
        </pc:spChg>
        <pc:spChg chg="del">
          <ac:chgData name="Keith Moore" userId="e45166d9-95d8-4647-9f6c-1b8870f61e33" providerId="ADAL" clId="{7FA94E31-705B-45CE-9083-10045403C86C}" dt="2024-03-13T16:19:15.532" v="1657" actId="478"/>
          <ac:spMkLst>
            <pc:docMk/>
            <pc:sldMk cId="3767366015" sldId="257"/>
            <ac:spMk id="9" creationId="{E5D88011-E2D3-EAA1-A7C4-D6867E74F73B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11" creationId="{092C6367-934F-AF46-2CE1-35D290F74805}"/>
          </ac:spMkLst>
        </pc:spChg>
        <pc:spChg chg="add del mod">
          <ac:chgData name="Keith Moore" userId="e45166d9-95d8-4647-9f6c-1b8870f61e33" providerId="ADAL" clId="{7FA94E31-705B-45CE-9083-10045403C86C}" dt="2024-03-15T10:06:08.320" v="2881" actId="478"/>
          <ac:spMkLst>
            <pc:docMk/>
            <pc:sldMk cId="3767366015" sldId="257"/>
            <ac:spMk id="12" creationId="{DBF2D0B2-EA66-0441-5122-2B27138485EE}"/>
          </ac:spMkLst>
        </pc:spChg>
        <pc:spChg chg="add del mod">
          <ac:chgData name="Keith Moore" userId="e45166d9-95d8-4647-9f6c-1b8870f61e33" providerId="ADAL" clId="{7FA94E31-705B-45CE-9083-10045403C86C}" dt="2024-03-13T19:07:52.810" v="2485" actId="478"/>
          <ac:spMkLst>
            <pc:docMk/>
            <pc:sldMk cId="3767366015" sldId="257"/>
            <ac:spMk id="13" creationId="{9DD3B11B-111C-B0E0-AB8A-C28D0C964568}"/>
          </ac:spMkLst>
        </pc:spChg>
        <pc:spChg chg="add del mod">
          <ac:chgData name="Keith Moore" userId="e45166d9-95d8-4647-9f6c-1b8870f61e33" providerId="ADAL" clId="{7FA94E31-705B-45CE-9083-10045403C86C}" dt="2024-04-25T08:53:34.536" v="12522" actId="478"/>
          <ac:spMkLst>
            <pc:docMk/>
            <pc:sldMk cId="3767366015" sldId="257"/>
            <ac:spMk id="14" creationId="{99E07DA5-5E48-BC5B-18C3-BE0575030EE1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16" creationId="{B554AEC6-DA77-D437-73EC-888AAA0748B4}"/>
          </ac:spMkLst>
        </pc:spChg>
        <pc:spChg chg="add mod">
          <ac:chgData name="Keith Moore" userId="e45166d9-95d8-4647-9f6c-1b8870f61e33" providerId="ADAL" clId="{7FA94E31-705B-45CE-9083-10045403C86C}" dt="2024-04-25T09:50:29.978" v="13444" actId="1037"/>
          <ac:spMkLst>
            <pc:docMk/>
            <pc:sldMk cId="3767366015" sldId="257"/>
            <ac:spMk id="21" creationId="{12E9964D-074E-0836-6816-BA27372613AA}"/>
          </ac:spMkLst>
        </pc:spChg>
        <pc:spChg chg="add mod">
          <ac:chgData name="Keith Moore" userId="e45166d9-95d8-4647-9f6c-1b8870f61e33" providerId="ADAL" clId="{7FA94E31-705B-45CE-9083-10045403C86C}" dt="2024-04-25T09:50:29.978" v="13444" actId="1037"/>
          <ac:spMkLst>
            <pc:docMk/>
            <pc:sldMk cId="3767366015" sldId="257"/>
            <ac:spMk id="22" creationId="{A638D07D-08E0-CB2F-2A47-E4EF28F0C72B}"/>
          </ac:spMkLst>
        </pc:spChg>
        <pc:spChg chg="add mod">
          <ac:chgData name="Keith Moore" userId="e45166d9-95d8-4647-9f6c-1b8870f61e33" providerId="ADAL" clId="{7FA94E31-705B-45CE-9083-10045403C86C}" dt="2024-04-25T09:50:29.978" v="13444" actId="1037"/>
          <ac:spMkLst>
            <pc:docMk/>
            <pc:sldMk cId="3767366015" sldId="257"/>
            <ac:spMk id="23" creationId="{A130A3B1-5AF5-846D-5F8B-AC249ECA038C}"/>
          </ac:spMkLst>
        </pc:spChg>
        <pc:spChg chg="add mod">
          <ac:chgData name="Keith Moore" userId="e45166d9-95d8-4647-9f6c-1b8870f61e33" providerId="ADAL" clId="{7FA94E31-705B-45CE-9083-10045403C86C}" dt="2024-04-25T09:50:29.978" v="13444" actId="1037"/>
          <ac:spMkLst>
            <pc:docMk/>
            <pc:sldMk cId="3767366015" sldId="257"/>
            <ac:spMk id="24" creationId="{54B73B56-CD5F-2790-1249-D6B7AFF855CC}"/>
          </ac:spMkLst>
        </pc:spChg>
        <pc:spChg chg="add mod">
          <ac:chgData name="Keith Moore" userId="e45166d9-95d8-4647-9f6c-1b8870f61e33" providerId="ADAL" clId="{7FA94E31-705B-45CE-9083-10045403C86C}" dt="2024-04-25T09:50:29.978" v="13444" actId="1037"/>
          <ac:spMkLst>
            <pc:docMk/>
            <pc:sldMk cId="3767366015" sldId="257"/>
            <ac:spMk id="25" creationId="{79A7343E-499C-AE52-491C-10AA4FB165D4}"/>
          </ac:spMkLst>
        </pc:spChg>
        <pc:spChg chg="add mod">
          <ac:chgData name="Keith Moore" userId="e45166d9-95d8-4647-9f6c-1b8870f61e33" providerId="ADAL" clId="{7FA94E31-705B-45CE-9083-10045403C86C}" dt="2024-04-25T09:50:29.978" v="13444" actId="1037"/>
          <ac:spMkLst>
            <pc:docMk/>
            <pc:sldMk cId="3767366015" sldId="257"/>
            <ac:spMk id="26" creationId="{37671464-4D91-383C-14AF-7A25A6A3AAC9}"/>
          </ac:spMkLst>
        </pc:spChg>
        <pc:spChg chg="add del mod">
          <ac:chgData name="Keith Moore" userId="e45166d9-95d8-4647-9f6c-1b8870f61e33" providerId="ADAL" clId="{7FA94E31-705B-45CE-9083-10045403C86C}" dt="2024-03-13T16:31:43.889" v="1934" actId="478"/>
          <ac:spMkLst>
            <pc:docMk/>
            <pc:sldMk cId="3767366015" sldId="257"/>
            <ac:spMk id="29" creationId="{D53F0F44-8139-A628-C636-0FEEF50A7682}"/>
          </ac:spMkLst>
        </pc:spChg>
        <pc:spChg chg="add del mod">
          <ac:chgData name="Keith Moore" userId="e45166d9-95d8-4647-9f6c-1b8870f61e33" providerId="ADAL" clId="{7FA94E31-705B-45CE-9083-10045403C86C}" dt="2024-03-15T10:03:53.201" v="2864" actId="478"/>
          <ac:spMkLst>
            <pc:docMk/>
            <pc:sldMk cId="3767366015" sldId="257"/>
            <ac:spMk id="29" creationId="{E8766DB1-8693-426E-E0EC-D3CE2E43EAC1}"/>
          </ac:spMkLst>
        </pc:spChg>
        <pc:spChg chg="add mod">
          <ac:chgData name="Keith Moore" userId="e45166d9-95d8-4647-9f6c-1b8870f61e33" providerId="ADAL" clId="{7FA94E31-705B-45CE-9083-10045403C86C}" dt="2024-04-25T09:50:29.978" v="13444" actId="1037"/>
          <ac:spMkLst>
            <pc:docMk/>
            <pc:sldMk cId="3767366015" sldId="257"/>
            <ac:spMk id="30" creationId="{8372C632-AE13-3E81-4036-9B3F4766EBBC}"/>
          </ac:spMkLst>
        </pc:spChg>
        <pc:spChg chg="add del mod">
          <ac:chgData name="Keith Moore" userId="e45166d9-95d8-4647-9f6c-1b8870f61e33" providerId="ADAL" clId="{7FA94E31-705B-45CE-9083-10045403C86C}" dt="2024-03-15T10:24:46.439" v="3127" actId="478"/>
          <ac:spMkLst>
            <pc:docMk/>
            <pc:sldMk cId="3767366015" sldId="257"/>
            <ac:spMk id="30" creationId="{A148B64D-EC47-1754-5A04-77AFEFEB0273}"/>
          </ac:spMkLst>
        </pc:spChg>
        <pc:spChg chg="add del mod">
          <ac:chgData name="Keith Moore" userId="e45166d9-95d8-4647-9f6c-1b8870f61e33" providerId="ADAL" clId="{7FA94E31-705B-45CE-9083-10045403C86C}" dt="2024-03-15T10:24:46.439" v="3127" actId="478"/>
          <ac:spMkLst>
            <pc:docMk/>
            <pc:sldMk cId="3767366015" sldId="257"/>
            <ac:spMk id="31" creationId="{087481AE-6767-0FD2-9538-9F2B41E466B7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32" creationId="{15C64EE1-7615-85CD-CB10-3336B9644567}"/>
          </ac:spMkLst>
        </pc:spChg>
        <pc:spChg chg="add del mod">
          <ac:chgData name="Keith Moore" userId="e45166d9-95d8-4647-9f6c-1b8870f61e33" providerId="ADAL" clId="{7FA94E31-705B-45CE-9083-10045403C86C}" dt="2024-03-15T10:39:23.269" v="3268" actId="478"/>
          <ac:spMkLst>
            <pc:docMk/>
            <pc:sldMk cId="3767366015" sldId="257"/>
            <ac:spMk id="33" creationId="{A8E1A61F-29A5-A6C9-81FD-5F77D8B98639}"/>
          </ac:spMkLst>
        </pc:spChg>
        <pc:spChg chg="add del mod">
          <ac:chgData name="Keith Moore" userId="e45166d9-95d8-4647-9f6c-1b8870f61e33" providerId="ADAL" clId="{7FA94E31-705B-45CE-9083-10045403C86C}" dt="2024-03-13T16:40:39.209" v="2185" actId="478"/>
          <ac:spMkLst>
            <pc:docMk/>
            <pc:sldMk cId="3767366015" sldId="257"/>
            <ac:spMk id="33" creationId="{CD038631-D902-9AFB-0404-B68CF8F9CE62}"/>
          </ac:spMkLst>
        </pc:spChg>
        <pc:spChg chg="add mod">
          <ac:chgData name="Keith Moore" userId="e45166d9-95d8-4647-9f6c-1b8870f61e33" providerId="ADAL" clId="{7FA94E31-705B-45CE-9083-10045403C86C}" dt="2024-04-25T09:50:13.045" v="13441"/>
          <ac:spMkLst>
            <pc:docMk/>
            <pc:sldMk cId="3767366015" sldId="257"/>
            <ac:spMk id="33" creationId="{F25ACB58-8DCA-7169-29C2-D51D3A3AC4B0}"/>
          </ac:spMkLst>
        </pc:spChg>
        <pc:spChg chg="add mod">
          <ac:chgData name="Keith Moore" userId="e45166d9-95d8-4647-9f6c-1b8870f61e33" providerId="ADAL" clId="{7FA94E31-705B-45CE-9083-10045403C86C}" dt="2024-04-25T09:50:13.045" v="13441"/>
          <ac:spMkLst>
            <pc:docMk/>
            <pc:sldMk cId="3767366015" sldId="257"/>
            <ac:spMk id="34" creationId="{0ADBBD95-6D2F-E150-6E0B-E941FEDD1813}"/>
          </ac:spMkLst>
        </pc:spChg>
        <pc:spChg chg="add del mod">
          <ac:chgData name="Keith Moore" userId="e45166d9-95d8-4647-9f6c-1b8870f61e33" providerId="ADAL" clId="{7FA94E31-705B-45CE-9083-10045403C86C}" dt="2024-03-15T10:24:46.439" v="3127" actId="478"/>
          <ac:spMkLst>
            <pc:docMk/>
            <pc:sldMk cId="3767366015" sldId="257"/>
            <ac:spMk id="34" creationId="{B0639B16-5465-DF02-1474-737BC861B723}"/>
          </ac:spMkLst>
        </pc:spChg>
        <pc:spChg chg="add del mod">
          <ac:chgData name="Keith Moore" userId="e45166d9-95d8-4647-9f6c-1b8870f61e33" providerId="ADAL" clId="{7FA94E31-705B-45CE-9083-10045403C86C}" dt="2024-03-15T10:24:46.439" v="3127" actId="478"/>
          <ac:spMkLst>
            <pc:docMk/>
            <pc:sldMk cId="3767366015" sldId="257"/>
            <ac:spMk id="35" creationId="{030E3017-3955-0B1A-2872-19CC68087951}"/>
          </ac:spMkLst>
        </pc:spChg>
        <pc:spChg chg="add mod">
          <ac:chgData name="Keith Moore" userId="e45166d9-95d8-4647-9f6c-1b8870f61e33" providerId="ADAL" clId="{7FA94E31-705B-45CE-9083-10045403C86C}" dt="2024-04-25T09:50:13.045" v="13441"/>
          <ac:spMkLst>
            <pc:docMk/>
            <pc:sldMk cId="3767366015" sldId="257"/>
            <ac:spMk id="35" creationId="{A22CA169-E059-2DF1-D99B-548588128027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36" creationId="{217557DC-92F6-F05C-61EA-E4E0987C2142}"/>
          </ac:spMkLst>
        </pc:spChg>
        <pc:spChg chg="add mod">
          <ac:chgData name="Keith Moore" userId="e45166d9-95d8-4647-9f6c-1b8870f61e33" providerId="ADAL" clId="{7FA94E31-705B-45CE-9083-10045403C86C}" dt="2024-04-25T09:50:13.045" v="13441"/>
          <ac:spMkLst>
            <pc:docMk/>
            <pc:sldMk cId="3767366015" sldId="257"/>
            <ac:spMk id="36" creationId="{C239CEC0-1928-5DF5-4121-04F773653F9D}"/>
          </ac:spMkLst>
        </pc:spChg>
        <pc:spChg chg="add mod">
          <ac:chgData name="Keith Moore" userId="e45166d9-95d8-4647-9f6c-1b8870f61e33" providerId="ADAL" clId="{7FA94E31-705B-45CE-9083-10045403C86C}" dt="2024-04-25T09:50:13.045" v="13441"/>
          <ac:spMkLst>
            <pc:docMk/>
            <pc:sldMk cId="3767366015" sldId="257"/>
            <ac:spMk id="37" creationId="{0A5E6E07-801B-4C20-99F3-94412050536B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37" creationId="{509CAB16-0AD0-E65B-2E44-C25493D140D5}"/>
          </ac:spMkLst>
        </pc:spChg>
        <pc:spChg chg="add mod">
          <ac:chgData name="Keith Moore" userId="e45166d9-95d8-4647-9f6c-1b8870f61e33" providerId="ADAL" clId="{7FA94E31-705B-45CE-9083-10045403C86C}" dt="2024-04-25T09:50:13.045" v="13441"/>
          <ac:spMkLst>
            <pc:docMk/>
            <pc:sldMk cId="3767366015" sldId="257"/>
            <ac:spMk id="38" creationId="{D62B229A-0D74-3AEF-8C71-86BC8035F341}"/>
          </ac:spMkLst>
        </pc:spChg>
        <pc:spChg chg="del mod">
          <ac:chgData name="Keith Moore" userId="e45166d9-95d8-4647-9f6c-1b8870f61e33" providerId="ADAL" clId="{7FA94E31-705B-45CE-9083-10045403C86C}" dt="2024-03-15T10:33:49.499" v="3164" actId="478"/>
          <ac:spMkLst>
            <pc:docMk/>
            <pc:sldMk cId="3767366015" sldId="257"/>
            <ac:spMk id="39" creationId="{208337FB-AB9E-D816-2E34-5F65049106EE}"/>
          </ac:spMkLst>
        </pc:spChg>
        <pc:spChg chg="add del mod">
          <ac:chgData name="Keith Moore" userId="e45166d9-95d8-4647-9f6c-1b8870f61e33" providerId="ADAL" clId="{7FA94E31-705B-45CE-9083-10045403C86C}" dt="2024-03-15T10:06:08.320" v="2881" actId="478"/>
          <ac:spMkLst>
            <pc:docMk/>
            <pc:sldMk cId="3767366015" sldId="257"/>
            <ac:spMk id="42" creationId="{FBFC2529-28B8-5559-E096-C57800417B46}"/>
          </ac:spMkLst>
        </pc:spChg>
        <pc:spChg chg="add del mod">
          <ac:chgData name="Keith Moore" userId="e45166d9-95d8-4647-9f6c-1b8870f61e33" providerId="ADAL" clId="{7FA94E31-705B-45CE-9083-10045403C86C}" dt="2024-03-15T10:06:08.320" v="2881" actId="478"/>
          <ac:spMkLst>
            <pc:docMk/>
            <pc:sldMk cId="3767366015" sldId="257"/>
            <ac:spMk id="43" creationId="{EAB27181-66CE-D481-F2A4-AD69FDF0F1BF}"/>
          </ac:spMkLst>
        </pc:spChg>
        <pc:spChg chg="add del mod">
          <ac:chgData name="Keith Moore" userId="e45166d9-95d8-4647-9f6c-1b8870f61e33" providerId="ADAL" clId="{7FA94E31-705B-45CE-9083-10045403C86C}" dt="2024-03-13T16:40:37.747" v="2184" actId="478"/>
          <ac:spMkLst>
            <pc:docMk/>
            <pc:sldMk cId="3767366015" sldId="257"/>
            <ac:spMk id="45" creationId="{56E9219A-EA55-C4DC-4D4D-99CDB1E78F1C}"/>
          </ac:spMkLst>
        </pc:spChg>
        <pc:spChg chg="del">
          <ac:chgData name="Keith Moore" userId="e45166d9-95d8-4647-9f6c-1b8870f61e33" providerId="ADAL" clId="{7FA94E31-705B-45CE-9083-10045403C86C}" dt="2024-03-13T16:31:54.667" v="1937" actId="478"/>
          <ac:spMkLst>
            <pc:docMk/>
            <pc:sldMk cId="3767366015" sldId="257"/>
            <ac:spMk id="46" creationId="{AA6C4969-77F5-3085-2206-37FA5F4B8364}"/>
          </ac:spMkLst>
        </pc:spChg>
        <pc:spChg chg="add mod">
          <ac:chgData name="Keith Moore" userId="e45166d9-95d8-4647-9f6c-1b8870f61e33" providerId="ADAL" clId="{7FA94E31-705B-45CE-9083-10045403C86C}" dt="2024-03-15T10:08:14.497" v="3024"/>
          <ac:spMkLst>
            <pc:docMk/>
            <pc:sldMk cId="3767366015" sldId="257"/>
            <ac:spMk id="47" creationId="{00000000-0000-0000-0000-000000000000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47" creationId="{16443743-1C1E-11B8-CAA4-D2F9F271BEB6}"/>
          </ac:spMkLst>
        </pc:spChg>
        <pc:spChg chg="add del mod">
          <ac:chgData name="Keith Moore" userId="e45166d9-95d8-4647-9f6c-1b8870f61e33" providerId="ADAL" clId="{7FA94E31-705B-45CE-9083-10045403C86C}" dt="2024-03-15T10:06:08.320" v="2881" actId="478"/>
          <ac:spMkLst>
            <pc:docMk/>
            <pc:sldMk cId="3767366015" sldId="257"/>
            <ac:spMk id="48" creationId="{753AF2F2-0534-F416-23CD-63323E098476}"/>
          </ac:spMkLst>
        </pc:spChg>
        <pc:spChg chg="add del mod">
          <ac:chgData name="Keith Moore" userId="e45166d9-95d8-4647-9f6c-1b8870f61e33" providerId="ADAL" clId="{7FA94E31-705B-45CE-9083-10045403C86C}" dt="2024-03-15T10:06:08.320" v="2881" actId="478"/>
          <ac:spMkLst>
            <pc:docMk/>
            <pc:sldMk cId="3767366015" sldId="257"/>
            <ac:spMk id="49" creationId="{A110145E-C2DF-1056-050F-AAB58F1007E9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50" creationId="{0982595C-A76A-B4A9-CF2D-45C3B8BA17F4}"/>
          </ac:spMkLst>
        </pc:spChg>
        <pc:spChg chg="add del mod">
          <ac:chgData name="Keith Moore" userId="e45166d9-95d8-4647-9f6c-1b8870f61e33" providerId="ADAL" clId="{7FA94E31-705B-45CE-9083-10045403C86C}" dt="2024-03-15T10:24:49.685" v="3128" actId="478"/>
          <ac:spMkLst>
            <pc:docMk/>
            <pc:sldMk cId="3767366015" sldId="257"/>
            <ac:spMk id="52" creationId="{1F4B0119-3D24-8ADB-8B9D-2766CB46C06E}"/>
          </ac:spMkLst>
        </pc:spChg>
        <pc:spChg chg="add del mod">
          <ac:chgData name="Keith Moore" userId="e45166d9-95d8-4647-9f6c-1b8870f61e33" providerId="ADAL" clId="{7FA94E31-705B-45CE-9083-10045403C86C}" dt="2024-03-15T10:24:49.685" v="3128" actId="478"/>
          <ac:spMkLst>
            <pc:docMk/>
            <pc:sldMk cId="3767366015" sldId="257"/>
            <ac:spMk id="53" creationId="{37A48C92-73B1-0198-93EF-7F6BB779E345}"/>
          </ac:spMkLst>
        </pc:spChg>
        <pc:spChg chg="add del mod">
          <ac:chgData name="Keith Moore" userId="e45166d9-95d8-4647-9f6c-1b8870f61e33" providerId="ADAL" clId="{7FA94E31-705B-45CE-9083-10045403C86C}" dt="2024-03-13T16:40:36.470" v="2183" actId="478"/>
          <ac:spMkLst>
            <pc:docMk/>
            <pc:sldMk cId="3767366015" sldId="257"/>
            <ac:spMk id="54" creationId="{EAAA4488-1873-4630-8095-F4B8A5F52D5D}"/>
          </ac:spMkLst>
        </pc:spChg>
        <pc:spChg chg="add del mod">
          <ac:chgData name="Keith Moore" userId="e45166d9-95d8-4647-9f6c-1b8870f61e33" providerId="ADAL" clId="{7FA94E31-705B-45CE-9083-10045403C86C}" dt="2024-03-15T10:24:49.685" v="3128" actId="478"/>
          <ac:spMkLst>
            <pc:docMk/>
            <pc:sldMk cId="3767366015" sldId="257"/>
            <ac:spMk id="55" creationId="{AC2AE811-F53A-116A-3690-D57D9294C056}"/>
          </ac:spMkLst>
        </pc:spChg>
        <pc:spChg chg="add del mod">
          <ac:chgData name="Keith Moore" userId="e45166d9-95d8-4647-9f6c-1b8870f61e33" providerId="ADAL" clId="{7FA94E31-705B-45CE-9083-10045403C86C}" dt="2024-03-15T10:24:49.685" v="3128" actId="478"/>
          <ac:spMkLst>
            <pc:docMk/>
            <pc:sldMk cId="3767366015" sldId="257"/>
            <ac:spMk id="56" creationId="{F7CB93F1-41D9-0510-57D8-CCE2F492FF80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57" creationId="{262FB0A3-FA70-998F-5CF7-DACA0EA5D3D2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60" creationId="{C81D5D60-5707-A9F3-E903-90670A80C2B3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61" creationId="{0F16500B-C17F-A2C1-4B8D-0CF8F3CF705D}"/>
          </ac:spMkLst>
        </pc:spChg>
        <pc:spChg chg="add del mod">
          <ac:chgData name="Keith Moore" userId="e45166d9-95d8-4647-9f6c-1b8870f61e33" providerId="ADAL" clId="{7FA94E31-705B-45CE-9083-10045403C86C}" dt="2024-03-13T16:35:40.207" v="2071" actId="478"/>
          <ac:spMkLst>
            <pc:docMk/>
            <pc:sldMk cId="3767366015" sldId="257"/>
            <ac:spMk id="62" creationId="{D49E8998-F056-E58D-CD9A-75913264708B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63" creationId="{8E125E40-2CEC-626F-AD06-7DC4B25D772F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64" creationId="{2F87F00D-ED3F-D756-E7B7-359C8A642F8B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65" creationId="{54F149A8-BFB7-1F29-87CE-A9FE746130FA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66" creationId="{C6080A04-3CBA-36EA-0828-3A1F41006C0A}"/>
          </ac:spMkLst>
        </pc:spChg>
        <pc:spChg chg="add del mod">
          <ac:chgData name="Keith Moore" userId="e45166d9-95d8-4647-9f6c-1b8870f61e33" providerId="ADAL" clId="{7FA94E31-705B-45CE-9083-10045403C86C}" dt="2024-03-15T10:05:44.975" v="2878" actId="478"/>
          <ac:spMkLst>
            <pc:docMk/>
            <pc:sldMk cId="3767366015" sldId="257"/>
            <ac:spMk id="72" creationId="{2DB2C73D-063E-DFD4-E238-524532807493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78" creationId="{E6BF4775-7905-5653-9901-10B6C9027A55}"/>
          </ac:spMkLst>
        </pc:spChg>
        <pc:spChg chg="del">
          <ac:chgData name="Keith Moore" userId="e45166d9-95d8-4647-9f6c-1b8870f61e33" providerId="ADAL" clId="{7FA94E31-705B-45CE-9083-10045403C86C}" dt="2024-03-13T16:31:52.490" v="1936" actId="478"/>
          <ac:spMkLst>
            <pc:docMk/>
            <pc:sldMk cId="3767366015" sldId="257"/>
            <ac:spMk id="79" creationId="{F5E60B21-F465-F931-AD75-6A2EA4DF38F9}"/>
          </ac:spMkLst>
        </pc:spChg>
        <pc:spChg chg="add mod">
          <ac:chgData name="Keith Moore" userId="e45166d9-95d8-4647-9f6c-1b8870f61e33" providerId="ADAL" clId="{7FA94E31-705B-45CE-9083-10045403C86C}" dt="2024-04-30T08:00:38.960" v="15338" actId="20577"/>
          <ac:spMkLst>
            <pc:docMk/>
            <pc:sldMk cId="3767366015" sldId="257"/>
            <ac:spMk id="84" creationId="{8DA2C92C-8876-8420-12FF-20B2DB7F8A6F}"/>
          </ac:spMkLst>
        </pc:spChg>
        <pc:spChg chg="add del mod">
          <ac:chgData name="Keith Moore" userId="e45166d9-95d8-4647-9f6c-1b8870f61e33" providerId="ADAL" clId="{7FA94E31-705B-45CE-9083-10045403C86C}" dt="2024-03-15T10:52:53.559" v="3839" actId="478"/>
          <ac:spMkLst>
            <pc:docMk/>
            <pc:sldMk cId="3767366015" sldId="257"/>
            <ac:spMk id="86" creationId="{BC33E291-D525-1779-655E-B9A24EBE54C2}"/>
          </ac:spMkLst>
        </pc:spChg>
        <pc:spChg chg="add del mod">
          <ac:chgData name="Keith Moore" userId="e45166d9-95d8-4647-9f6c-1b8870f61e33" providerId="ADAL" clId="{7FA94E31-705B-45CE-9083-10045403C86C}" dt="2024-03-26T09:08:50.939" v="10241" actId="478"/>
          <ac:spMkLst>
            <pc:docMk/>
            <pc:sldMk cId="3767366015" sldId="257"/>
            <ac:spMk id="92" creationId="{284CD4E7-0225-C06D-1443-8AAA10DAD30C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93" creationId="{A524BBB7-B384-571B-28C8-1F337D8CF92C}"/>
          </ac:spMkLst>
        </pc:spChg>
        <pc:spChg chg="add del mod">
          <ac:chgData name="Keith Moore" userId="e45166d9-95d8-4647-9f6c-1b8870f61e33" providerId="ADAL" clId="{7FA94E31-705B-45CE-9083-10045403C86C}" dt="2024-03-26T09:08:50.939" v="10241" actId="478"/>
          <ac:spMkLst>
            <pc:docMk/>
            <pc:sldMk cId="3767366015" sldId="257"/>
            <ac:spMk id="93" creationId="{C752319A-F889-F1E1-F290-36426AE775CA}"/>
          </ac:spMkLst>
        </pc:spChg>
        <pc:spChg chg="add del mod">
          <ac:chgData name="Keith Moore" userId="e45166d9-95d8-4647-9f6c-1b8870f61e33" providerId="ADAL" clId="{7FA94E31-705B-45CE-9083-10045403C86C}" dt="2024-03-26T09:08:50.939" v="10241" actId="478"/>
          <ac:spMkLst>
            <pc:docMk/>
            <pc:sldMk cId="3767366015" sldId="257"/>
            <ac:spMk id="94" creationId="{72A64B39-0D1F-8498-DEC9-7B46E4A6D834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95" creationId="{57E1B161-73A0-2F90-82A9-1B95ACFDCB86}"/>
          </ac:spMkLst>
        </pc:spChg>
        <pc:spChg chg="add del mod">
          <ac:chgData name="Keith Moore" userId="e45166d9-95d8-4647-9f6c-1b8870f61e33" providerId="ADAL" clId="{7FA94E31-705B-45CE-9083-10045403C86C}" dt="2024-03-26T09:08:50.939" v="10241" actId="478"/>
          <ac:spMkLst>
            <pc:docMk/>
            <pc:sldMk cId="3767366015" sldId="257"/>
            <ac:spMk id="96" creationId="{15FA8006-B4A3-A509-D24C-39F4549D2679}"/>
          </ac:spMkLst>
        </pc:spChg>
        <pc:spChg chg="del">
          <ac:chgData name="Keith Moore" userId="e45166d9-95d8-4647-9f6c-1b8870f61e33" providerId="ADAL" clId="{7FA94E31-705B-45CE-9083-10045403C86C}" dt="2024-03-13T16:31:52.490" v="1936" actId="478"/>
          <ac:spMkLst>
            <pc:docMk/>
            <pc:sldMk cId="3767366015" sldId="257"/>
            <ac:spMk id="97" creationId="{660C5BBE-8021-077A-5B2C-A0A3E14CB735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97" creationId="{E27DEF24-E317-02F5-05DF-0FC429559875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98" creationId="{A2E700B6-D535-11E4-2F92-E2C5378872B1}"/>
          </ac:spMkLst>
        </pc:spChg>
        <pc:spChg chg="add del mod">
          <ac:chgData name="Keith Moore" userId="e45166d9-95d8-4647-9f6c-1b8870f61e33" providerId="ADAL" clId="{7FA94E31-705B-45CE-9083-10045403C86C}" dt="2024-03-26T09:08:50.939" v="10241" actId="478"/>
          <ac:spMkLst>
            <pc:docMk/>
            <pc:sldMk cId="3767366015" sldId="257"/>
            <ac:spMk id="98" creationId="{EC8226FE-AABB-0A31-84E9-6AF34D028C2C}"/>
          </ac:spMkLst>
        </pc:spChg>
        <pc:spChg chg="add del mod">
          <ac:chgData name="Keith Moore" userId="e45166d9-95d8-4647-9f6c-1b8870f61e33" providerId="ADAL" clId="{7FA94E31-705B-45CE-9083-10045403C86C}" dt="2024-03-15T10:06:08.320" v="2881" actId="478"/>
          <ac:spMkLst>
            <pc:docMk/>
            <pc:sldMk cId="3767366015" sldId="257"/>
            <ac:spMk id="102" creationId="{8773C40F-12CB-B669-6E54-EAB05F1B8C46}"/>
          </ac:spMkLst>
        </pc:spChg>
        <pc:spChg chg="add del mod">
          <ac:chgData name="Keith Moore" userId="e45166d9-95d8-4647-9f6c-1b8870f61e33" providerId="ADAL" clId="{7FA94E31-705B-45CE-9083-10045403C86C}" dt="2024-03-15T10:33:49.499" v="3164" actId="478"/>
          <ac:spMkLst>
            <pc:docMk/>
            <pc:sldMk cId="3767366015" sldId="257"/>
            <ac:spMk id="106" creationId="{C0B5D85F-8D5F-99BD-FB6E-D52B5AE535E1}"/>
          </ac:spMkLst>
        </pc:spChg>
        <pc:spChg chg="add del mod">
          <ac:chgData name="Keith Moore" userId="e45166d9-95d8-4647-9f6c-1b8870f61e33" providerId="ADAL" clId="{7FA94E31-705B-45CE-9083-10045403C86C}" dt="2024-03-13T16:46:39.669" v="2271" actId="478"/>
          <ac:spMkLst>
            <pc:docMk/>
            <pc:sldMk cId="3767366015" sldId="257"/>
            <ac:spMk id="107" creationId="{F3631604-D4DB-BEAF-C4F9-14C09D6E59C7}"/>
          </ac:spMkLst>
        </pc:spChg>
        <pc:spChg chg="add del mod">
          <ac:chgData name="Keith Moore" userId="e45166d9-95d8-4647-9f6c-1b8870f61e33" providerId="ADAL" clId="{7FA94E31-705B-45CE-9083-10045403C86C}" dt="2024-04-25T09:45:00.576" v="13238" actId="478"/>
          <ac:spMkLst>
            <pc:docMk/>
            <pc:sldMk cId="3767366015" sldId="257"/>
            <ac:spMk id="111" creationId="{52EDF039-DE06-7854-E05D-232002072F2C}"/>
          </ac:spMkLst>
        </pc:spChg>
        <pc:spChg chg="add mod">
          <ac:chgData name="Keith Moore" userId="e45166d9-95d8-4647-9f6c-1b8870f61e33" providerId="ADAL" clId="{7FA94E31-705B-45CE-9083-10045403C86C}" dt="2024-04-25T09:48:14.075" v="13385" actId="1038"/>
          <ac:spMkLst>
            <pc:docMk/>
            <pc:sldMk cId="3767366015" sldId="257"/>
            <ac:spMk id="112" creationId="{36C8936D-0562-459F-6571-4D78B83436BB}"/>
          </ac:spMkLst>
        </pc:spChg>
        <pc:spChg chg="add del mod">
          <ac:chgData name="Keith Moore" userId="e45166d9-95d8-4647-9f6c-1b8870f61e33" providerId="ADAL" clId="{7FA94E31-705B-45CE-9083-10045403C86C}" dt="2024-03-13T16:47:17.428" v="2282" actId="478"/>
          <ac:spMkLst>
            <pc:docMk/>
            <pc:sldMk cId="3767366015" sldId="257"/>
            <ac:spMk id="113" creationId="{0F3FC91A-5354-467B-19C4-98EC58799A28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114" creationId="{570752A8-148F-0FCB-8BD4-389EA6574FC1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115" creationId="{61990B02-2390-AD66-0A57-97BA609DEDA6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116" creationId="{71E904CB-A5B2-D681-A0B7-626FE15B240C}"/>
          </ac:spMkLst>
        </pc:spChg>
        <pc:spChg chg="del">
          <ac:chgData name="Keith Moore" userId="e45166d9-95d8-4647-9f6c-1b8870f61e33" providerId="ADAL" clId="{7FA94E31-705B-45CE-9083-10045403C86C}" dt="2024-03-15T12:10:44.469" v="4552" actId="478"/>
          <ac:spMkLst>
            <pc:docMk/>
            <pc:sldMk cId="3767366015" sldId="257"/>
            <ac:spMk id="117" creationId="{00000000-0000-0000-0000-000000000000}"/>
          </ac:spMkLst>
        </pc:spChg>
        <pc:spChg chg="add mod">
          <ac:chgData name="Keith Moore" userId="e45166d9-95d8-4647-9f6c-1b8870f61e33" providerId="ADAL" clId="{7FA94E31-705B-45CE-9083-10045403C86C}" dt="2024-03-15T12:01:46.347" v="4448" actId="208"/>
          <ac:spMkLst>
            <pc:docMk/>
            <pc:sldMk cId="3767366015" sldId="257"/>
            <ac:spMk id="119" creationId="{66D0EC3A-239D-FE20-F136-429F1279BDA1}"/>
          </ac:spMkLst>
        </pc:spChg>
        <pc:spChg chg="add del mod">
          <ac:chgData name="Keith Moore" userId="e45166d9-95d8-4647-9f6c-1b8870f61e33" providerId="ADAL" clId="{7FA94E31-705B-45CE-9083-10045403C86C}" dt="2024-04-25T09:50:01.488" v="13440" actId="478"/>
          <ac:spMkLst>
            <pc:docMk/>
            <pc:sldMk cId="3767366015" sldId="257"/>
            <ac:spMk id="122" creationId="{814059D1-6FD1-7D41-84ED-A0DF0030A787}"/>
          </ac:spMkLst>
        </pc:spChg>
        <pc:spChg chg="del">
          <ac:chgData name="Keith Moore" userId="e45166d9-95d8-4647-9f6c-1b8870f61e33" providerId="ADAL" clId="{7FA94E31-705B-45CE-9083-10045403C86C}" dt="2024-03-15T12:10:44.469" v="4552" actId="478"/>
          <ac:spMkLst>
            <pc:docMk/>
            <pc:sldMk cId="3767366015" sldId="257"/>
            <ac:spMk id="123" creationId="{00000000-0000-0000-0000-000000000000}"/>
          </ac:spMkLst>
        </pc:spChg>
        <pc:spChg chg="add del mod">
          <ac:chgData name="Keith Moore" userId="e45166d9-95d8-4647-9f6c-1b8870f61e33" providerId="ADAL" clId="{7FA94E31-705B-45CE-9083-10045403C86C}" dt="2024-04-25T09:50:01.488" v="13440" actId="478"/>
          <ac:spMkLst>
            <pc:docMk/>
            <pc:sldMk cId="3767366015" sldId="257"/>
            <ac:spMk id="125" creationId="{8997038E-E0A9-D729-E441-35F85AD4C383}"/>
          </ac:spMkLst>
        </pc:spChg>
        <pc:spChg chg="add del mod">
          <ac:chgData name="Keith Moore" userId="e45166d9-95d8-4647-9f6c-1b8870f61e33" providerId="ADAL" clId="{7FA94E31-705B-45CE-9083-10045403C86C}" dt="2024-04-25T09:50:01.488" v="13440" actId="478"/>
          <ac:spMkLst>
            <pc:docMk/>
            <pc:sldMk cId="3767366015" sldId="257"/>
            <ac:spMk id="126" creationId="{6B531590-1B72-FEE2-6EF6-51000A47B1A3}"/>
          </ac:spMkLst>
        </pc:spChg>
        <pc:spChg chg="add del mod">
          <ac:chgData name="Keith Moore" userId="e45166d9-95d8-4647-9f6c-1b8870f61e33" providerId="ADAL" clId="{7FA94E31-705B-45CE-9083-10045403C86C}" dt="2024-04-25T09:50:01.488" v="13440" actId="478"/>
          <ac:spMkLst>
            <pc:docMk/>
            <pc:sldMk cId="3767366015" sldId="257"/>
            <ac:spMk id="127" creationId="{8D512FA5-F1A7-7CFD-9C53-6D1F9A4CC453}"/>
          </ac:spMkLst>
        </pc:spChg>
        <pc:spChg chg="add del mod">
          <ac:chgData name="Keith Moore" userId="e45166d9-95d8-4647-9f6c-1b8870f61e33" providerId="ADAL" clId="{7FA94E31-705B-45CE-9083-10045403C86C}" dt="2024-04-25T09:50:01.488" v="13440" actId="478"/>
          <ac:spMkLst>
            <pc:docMk/>
            <pc:sldMk cId="3767366015" sldId="257"/>
            <ac:spMk id="128" creationId="{6ACA8B74-6083-9106-6C33-EC2B314C1BC7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131" creationId="{0FB5CFD5-3E30-E988-DA02-8A648E7C5EBB}"/>
          </ac:spMkLst>
        </pc:spChg>
        <pc:spChg chg="add mod">
          <ac:chgData name="Keith Moore" userId="e45166d9-95d8-4647-9f6c-1b8870f61e33" providerId="ADAL" clId="{7FA94E31-705B-45CE-9083-10045403C86C}" dt="2024-03-13T16:56:07.315" v="2371"/>
          <ac:spMkLst>
            <pc:docMk/>
            <pc:sldMk cId="3767366015" sldId="257"/>
            <ac:spMk id="133" creationId="{F96C4B3A-FAA3-70FA-5A10-1F76622363F8}"/>
          </ac:spMkLst>
        </pc:spChg>
        <pc:spChg chg="add del mod">
          <ac:chgData name="Keith Moore" userId="e45166d9-95d8-4647-9f6c-1b8870f61e33" providerId="ADAL" clId="{7FA94E31-705B-45CE-9083-10045403C86C}" dt="2024-03-13T19:07:28.584" v="2483" actId="478"/>
          <ac:spMkLst>
            <pc:docMk/>
            <pc:sldMk cId="3767366015" sldId="257"/>
            <ac:spMk id="150" creationId="{86718AB2-1B91-8CBA-A674-1FE55B69C83B}"/>
          </ac:spMkLst>
        </pc:spChg>
        <pc:spChg chg="add del mod">
          <ac:chgData name="Keith Moore" userId="e45166d9-95d8-4647-9f6c-1b8870f61e33" providerId="ADAL" clId="{7FA94E31-705B-45CE-9083-10045403C86C}" dt="2024-03-25T22:55:07.499" v="8331" actId="478"/>
          <ac:spMkLst>
            <pc:docMk/>
            <pc:sldMk cId="3767366015" sldId="257"/>
            <ac:spMk id="151" creationId="{CED3AC20-E024-0E9D-CB53-2D77F38B8620}"/>
          </ac:spMkLst>
        </pc:spChg>
        <pc:spChg chg="add del mod">
          <ac:chgData name="Keith Moore" userId="e45166d9-95d8-4647-9f6c-1b8870f61e33" providerId="ADAL" clId="{7FA94E31-705B-45CE-9083-10045403C86C}" dt="2024-03-13T19:07:31.890" v="2484" actId="478"/>
          <ac:spMkLst>
            <pc:docMk/>
            <pc:sldMk cId="3767366015" sldId="257"/>
            <ac:spMk id="152" creationId="{ED7B303F-9EC9-A49A-A4C9-B38DF4E3E9B1}"/>
          </ac:spMkLst>
        </pc:spChg>
        <pc:spChg chg="del mod">
          <ac:chgData name="Keith Moore" userId="e45166d9-95d8-4647-9f6c-1b8870f61e33" providerId="ADAL" clId="{7FA94E31-705B-45CE-9083-10045403C86C}" dt="2024-03-15T10:08:00.476" v="3021" actId="21"/>
          <ac:spMkLst>
            <pc:docMk/>
            <pc:sldMk cId="3767366015" sldId="257"/>
            <ac:spMk id="157" creationId="{00000000-0000-0000-0000-000000000000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158" creationId="{4D7C65CC-8B87-4CCF-BA72-6DFCD9CC4A2A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160" creationId="{143AD78F-4A15-3832-8183-CC41B7706347}"/>
          </ac:spMkLst>
        </pc:spChg>
        <pc:spChg chg="add del mod">
          <ac:chgData name="Keith Moore" userId="e45166d9-95d8-4647-9f6c-1b8870f61e33" providerId="ADAL" clId="{7FA94E31-705B-45CE-9083-10045403C86C}" dt="2024-03-15T10:05:36.651" v="2876" actId="478"/>
          <ac:spMkLst>
            <pc:docMk/>
            <pc:sldMk cId="3767366015" sldId="257"/>
            <ac:spMk id="164" creationId="{D9844940-9268-4937-41EA-0D702DD89E8E}"/>
          </ac:spMkLst>
        </pc:spChg>
        <pc:spChg chg="del">
          <ac:chgData name="Keith Moore" userId="e45166d9-95d8-4647-9f6c-1b8870f61e33" providerId="ADAL" clId="{7FA94E31-705B-45CE-9083-10045403C86C}" dt="2024-03-15T12:10:44.469" v="4552" actId="478"/>
          <ac:spMkLst>
            <pc:docMk/>
            <pc:sldMk cId="3767366015" sldId="257"/>
            <ac:spMk id="188" creationId="{E86DAA63-6DC2-144D-0275-2C8DCCC5FA7F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196" creationId="{AF4424B6-C2AF-BA00-4B8A-7480C90DF0BE}"/>
          </ac:spMkLst>
        </pc:spChg>
        <pc:spChg chg="del">
          <ac:chgData name="Keith Moore" userId="e45166d9-95d8-4647-9f6c-1b8870f61e33" providerId="ADAL" clId="{7FA94E31-705B-45CE-9083-10045403C86C}" dt="2024-03-15T12:10:44.469" v="4552" actId="478"/>
          <ac:spMkLst>
            <pc:docMk/>
            <pc:sldMk cId="3767366015" sldId="257"/>
            <ac:spMk id="199" creationId="{D588F34F-76F2-41C6-7DA1-0BBF02E6E00F}"/>
          </ac:spMkLst>
        </pc:spChg>
        <pc:spChg chg="del">
          <ac:chgData name="Keith Moore" userId="e45166d9-95d8-4647-9f6c-1b8870f61e33" providerId="ADAL" clId="{7FA94E31-705B-45CE-9083-10045403C86C}" dt="2024-03-15T12:10:44.469" v="4552" actId="478"/>
          <ac:spMkLst>
            <pc:docMk/>
            <pc:sldMk cId="3767366015" sldId="257"/>
            <ac:spMk id="201" creationId="{D588F34F-76F2-41C6-7DA1-0BBF02E6E00F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203" creationId="{88D743C9-82C3-A56B-ACB4-CEC5C7686B47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204" creationId="{C8595CB5-671B-26FD-F73B-C05B9D9B8A94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205" creationId="{4B641712-9884-1D34-D98D-F04975DDB63A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208" creationId="{5BA0D12C-86A9-ED31-5A01-E45AA743E02D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210" creationId="{51660208-9707-79A8-FEE8-8B33CAACE476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221" creationId="{11E01A01-9BA8-ADAE-3DE2-2A8FF0D90882}"/>
          </ac:spMkLst>
        </pc:spChg>
        <pc:spChg chg="del">
          <ac:chgData name="Keith Moore" userId="e45166d9-95d8-4647-9f6c-1b8870f61e33" providerId="ADAL" clId="{7FA94E31-705B-45CE-9083-10045403C86C}" dt="2024-03-13T16:27:46.626" v="1884" actId="478"/>
          <ac:spMkLst>
            <pc:docMk/>
            <pc:sldMk cId="3767366015" sldId="257"/>
            <ac:spMk id="252" creationId="{33980EA1-108F-8CF8-D8C9-3762BABD12A6}"/>
          </ac:spMkLst>
        </pc:sp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4" creationId="{6FA5E0D3-B093-FF3D-6032-479DCE410CDA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7" creationId="{60133DB9-959C-3664-8948-6538E4F4D561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8" creationId="{AE6C9C3D-6025-AEE2-E63D-FC0E7202922F}"/>
          </ac:cxnSpMkLst>
        </pc:cxnChg>
        <pc:cxnChg chg="add del mod">
          <ac:chgData name="Keith Moore" userId="e45166d9-95d8-4647-9f6c-1b8870f61e33" providerId="ADAL" clId="{7FA94E31-705B-45CE-9083-10045403C86C}" dt="2024-03-15T10:06:08.320" v="2881" actId="478"/>
          <ac:cxnSpMkLst>
            <pc:docMk/>
            <pc:sldMk cId="3767366015" sldId="257"/>
            <ac:cxnSpMk id="8" creationId="{EFE6C2CE-1F4E-C4F3-C6E3-591D0C0038BD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10" creationId="{3A857844-99E2-6721-8E77-D2F980E6E27F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12" creationId="{21E799B2-7432-1F5D-56E9-B35404167D16}"/>
          </ac:cxnSpMkLst>
        </pc:cxnChg>
        <pc:cxnChg chg="del mod">
          <ac:chgData name="Keith Moore" userId="e45166d9-95d8-4647-9f6c-1b8870f61e33" providerId="ADAL" clId="{7FA94E31-705B-45CE-9083-10045403C86C}" dt="2024-03-13T16:31:52.490" v="1936" actId="478"/>
          <ac:cxnSpMkLst>
            <pc:docMk/>
            <pc:sldMk cId="3767366015" sldId="257"/>
            <ac:cxnSpMk id="15" creationId="{30A486D9-8A05-AF75-74A2-B277F22EBF9B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17" creationId="{806EBF11-7073-3CE2-CF77-3A6B68D033FD}"/>
          </ac:cxnSpMkLst>
        </pc:cxnChg>
        <pc:cxnChg chg="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19" creationId="{E4903F21-3FEB-563B-7848-F7A6716D7525}"/>
          </ac:cxnSpMkLst>
        </pc:cxnChg>
        <pc:cxnChg chg="add del mod">
          <ac:chgData name="Keith Moore" userId="e45166d9-95d8-4647-9f6c-1b8870f61e33" providerId="ADAL" clId="{7FA94E31-705B-45CE-9083-10045403C86C}" dt="2024-03-13T16:36:49.325" v="2115" actId="478"/>
          <ac:cxnSpMkLst>
            <pc:docMk/>
            <pc:sldMk cId="3767366015" sldId="257"/>
            <ac:cxnSpMk id="23" creationId="{5FD554E8-25E0-DA37-C082-36C8082C0582}"/>
          </ac:cxnSpMkLst>
        </pc:cxnChg>
        <pc:cxnChg chg="add mod">
          <ac:chgData name="Keith Moore" userId="e45166d9-95d8-4647-9f6c-1b8870f61e33" providerId="ADAL" clId="{7FA94E31-705B-45CE-9083-10045403C86C}" dt="2024-04-25T09:50:36.254" v="13445" actId="14100"/>
          <ac:cxnSpMkLst>
            <pc:docMk/>
            <pc:sldMk cId="3767366015" sldId="257"/>
            <ac:cxnSpMk id="27" creationId="{DAD17C3A-A09B-32A5-A732-FE227CB1A547}"/>
          </ac:cxnSpMkLst>
        </pc:cxnChg>
        <pc:cxnChg chg="add del mod">
          <ac:chgData name="Keith Moore" userId="e45166d9-95d8-4647-9f6c-1b8870f61e33" providerId="ADAL" clId="{7FA94E31-705B-45CE-9083-10045403C86C}" dt="2024-03-15T10:39:24.851" v="3269" actId="478"/>
          <ac:cxnSpMkLst>
            <pc:docMk/>
            <pc:sldMk cId="3767366015" sldId="257"/>
            <ac:cxnSpMk id="38" creationId="{57487F90-BF31-A241-B9A2-ABFB7875F359}"/>
          </ac:cxnSpMkLst>
        </pc:cxnChg>
        <pc:cxnChg chg="del mod">
          <ac:chgData name="Keith Moore" userId="e45166d9-95d8-4647-9f6c-1b8870f61e33" providerId="ADAL" clId="{7FA94E31-705B-45CE-9083-10045403C86C}" dt="2024-03-15T10:39:26.718" v="3270" actId="478"/>
          <ac:cxnSpMkLst>
            <pc:docMk/>
            <pc:sldMk cId="3767366015" sldId="257"/>
            <ac:cxnSpMk id="40" creationId="{D43A728C-2734-4635-CCD0-790EBC06B7BD}"/>
          </ac:cxnSpMkLst>
        </pc:cxnChg>
        <pc:cxnChg chg="add del mod">
          <ac:chgData name="Keith Moore" userId="e45166d9-95d8-4647-9f6c-1b8870f61e33" providerId="ADAL" clId="{7FA94E31-705B-45CE-9083-10045403C86C}" dt="2024-03-15T10:06:08.320" v="2881" actId="478"/>
          <ac:cxnSpMkLst>
            <pc:docMk/>
            <pc:sldMk cId="3767366015" sldId="257"/>
            <ac:cxnSpMk id="41" creationId="{49EC6FCA-8969-0A69-1BF8-D2CC1E8F8130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44" creationId="{9390934F-AD4E-09AB-4439-71C1EEBD6E40}"/>
          </ac:cxnSpMkLst>
        </pc:cxnChg>
        <pc:cxnChg chg="add del mod">
          <ac:chgData name="Keith Moore" userId="e45166d9-95d8-4647-9f6c-1b8870f61e33" providerId="ADAL" clId="{7FA94E31-705B-45CE-9083-10045403C86C}" dt="2024-03-15T10:33:49.499" v="3164" actId="478"/>
          <ac:cxnSpMkLst>
            <pc:docMk/>
            <pc:sldMk cId="3767366015" sldId="257"/>
            <ac:cxnSpMk id="51" creationId="{5B36186B-B534-425E-A360-4AF48F9A49F5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68" creationId="{086D38B4-BCF5-099D-B54B-07678D412B4B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71" creationId="{9CFF8C48-90D4-02F7-B4AD-6DD0FDE417E8}"/>
          </ac:cxnSpMkLst>
        </pc:cxnChg>
        <pc:cxnChg chg="del mod">
          <ac:chgData name="Keith Moore" userId="e45166d9-95d8-4647-9f6c-1b8870f61e33" providerId="ADAL" clId="{7FA94E31-705B-45CE-9083-10045403C86C}" dt="2024-03-13T19:07:55.571" v="2486" actId="478"/>
          <ac:cxnSpMkLst>
            <pc:docMk/>
            <pc:sldMk cId="3767366015" sldId="257"/>
            <ac:cxnSpMk id="75" creationId="{1919B50B-5403-6AA3-F38F-8E11A1E2A1D8}"/>
          </ac:cxnSpMkLst>
        </pc:cxnChg>
        <pc:cxnChg chg="add del mod">
          <ac:chgData name="Keith Moore" userId="e45166d9-95d8-4647-9f6c-1b8870f61e33" providerId="ADAL" clId="{7FA94E31-705B-45CE-9083-10045403C86C}" dt="2024-03-15T10:05:46.417" v="2879" actId="478"/>
          <ac:cxnSpMkLst>
            <pc:docMk/>
            <pc:sldMk cId="3767366015" sldId="257"/>
            <ac:cxnSpMk id="76" creationId="{56A7391F-70D5-3E0A-115F-57F0B064DCF5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77" creationId="{1423088D-C9B1-12C8-09D0-A83EFFF19BC4}"/>
          </ac:cxnSpMkLst>
        </pc:cxnChg>
        <pc:cxnChg chg="add del mod">
          <ac:chgData name="Keith Moore" userId="e45166d9-95d8-4647-9f6c-1b8870f61e33" providerId="ADAL" clId="{7FA94E31-705B-45CE-9083-10045403C86C}" dt="2024-03-15T10:05:43.679" v="2877" actId="478"/>
          <ac:cxnSpMkLst>
            <pc:docMk/>
            <pc:sldMk cId="3767366015" sldId="257"/>
            <ac:cxnSpMk id="80" creationId="{11E14F3A-9EB5-C7BF-95F9-577C62BA79B1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83" creationId="{05F00268-8485-7FA3-7F89-C38CA154149D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84" creationId="{E0C9A872-A1A1-67CF-EAF7-51D7DFB68345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85" creationId="{24444600-2140-D8DC-911B-0C79C1179975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87" creationId="{40B91017-4A13-9F0C-1E77-DB36B4431F5D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94" creationId="{56F2D0B2-95BB-4999-B608-D4D316CF2EA4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100" creationId="{CE4970D4-401A-D2F4-99FB-FD5AFB564E55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101" creationId="{6F108C28-5A59-5A10-878A-0F5C2FEB97E3}"/>
          </ac:cxnSpMkLst>
        </pc:cxnChg>
        <pc:cxnChg chg="del mod">
          <ac:chgData name="Keith Moore" userId="e45166d9-95d8-4647-9f6c-1b8870f61e33" providerId="ADAL" clId="{7FA94E31-705B-45CE-9083-10045403C86C}" dt="2024-03-13T16:31:52.490" v="1936" actId="478"/>
          <ac:cxnSpMkLst>
            <pc:docMk/>
            <pc:sldMk cId="3767366015" sldId="257"/>
            <ac:cxnSpMk id="103" creationId="{44EB4EFD-7B24-B055-0212-9960FD84564B}"/>
          </ac:cxnSpMkLst>
        </pc:cxnChg>
        <pc:cxnChg chg="add del mod">
          <ac:chgData name="Keith Moore" userId="e45166d9-95d8-4647-9f6c-1b8870f61e33" providerId="ADAL" clId="{7FA94E31-705B-45CE-9083-10045403C86C}" dt="2024-04-25T09:45:45.929" v="13243" actId="478"/>
          <ac:cxnSpMkLst>
            <pc:docMk/>
            <pc:sldMk cId="3767366015" sldId="257"/>
            <ac:cxnSpMk id="103" creationId="{73E299B3-7ED6-871E-5CC4-AA533B45A656}"/>
          </ac:cxnSpMkLst>
        </pc:cxnChg>
        <pc:cxnChg chg="del mod">
          <ac:chgData name="Keith Moore" userId="e45166d9-95d8-4647-9f6c-1b8870f61e33" providerId="ADAL" clId="{7FA94E31-705B-45CE-9083-10045403C86C}" dt="2024-03-13T16:31:52.490" v="1936" actId="478"/>
          <ac:cxnSpMkLst>
            <pc:docMk/>
            <pc:sldMk cId="3767366015" sldId="257"/>
            <ac:cxnSpMk id="104" creationId="{91F661FC-DA98-354A-F78E-EA8D0ECC4DD4}"/>
          </ac:cxnSpMkLst>
        </pc:cxnChg>
        <pc:cxnChg chg="del mod">
          <ac:chgData name="Keith Moore" userId="e45166d9-95d8-4647-9f6c-1b8870f61e33" providerId="ADAL" clId="{7FA94E31-705B-45CE-9083-10045403C86C}" dt="2024-03-13T16:31:52.490" v="1936" actId="478"/>
          <ac:cxnSpMkLst>
            <pc:docMk/>
            <pc:sldMk cId="3767366015" sldId="257"/>
            <ac:cxnSpMk id="105" creationId="{56777E6F-B3F2-A153-6709-9D0610EEC0D6}"/>
          </ac:cxnSpMkLst>
        </pc:cxnChg>
        <pc:cxnChg chg="add 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113" creationId="{4C499729-9381-5A97-9003-CF1AD7430142}"/>
          </ac:cxnSpMkLst>
        </pc:cxnChg>
        <pc:cxnChg chg="add del mod">
          <ac:chgData name="Keith Moore" userId="e45166d9-95d8-4647-9f6c-1b8870f61e33" providerId="ADAL" clId="{7FA94E31-705B-45CE-9083-10045403C86C}" dt="2024-03-13T16:56:01.550" v="2369" actId="478"/>
          <ac:cxnSpMkLst>
            <pc:docMk/>
            <pc:sldMk cId="3767366015" sldId="257"/>
            <ac:cxnSpMk id="118" creationId="{DE137390-E8B7-F137-245C-FEEC2A339BA7}"/>
          </ac:cxnSpMkLst>
        </pc:cxnChg>
        <pc:cxnChg chg="add del mod">
          <ac:chgData name="Keith Moore" userId="e45166d9-95d8-4647-9f6c-1b8870f61e33" providerId="ADAL" clId="{7FA94E31-705B-45CE-9083-10045403C86C}" dt="2024-03-13T16:56:03.153" v="2370" actId="478"/>
          <ac:cxnSpMkLst>
            <pc:docMk/>
            <pc:sldMk cId="3767366015" sldId="257"/>
            <ac:cxnSpMk id="121" creationId="{51BD9003-75EA-709A-CE6C-8AE426E1CF01}"/>
          </ac:cxnSpMkLst>
        </pc:cxnChg>
        <pc:cxnChg chg="add del mod">
          <ac:chgData name="Keith Moore" userId="e45166d9-95d8-4647-9f6c-1b8870f61e33" providerId="ADAL" clId="{7FA94E31-705B-45CE-9083-10045403C86C}" dt="2024-04-25T09:50:01.488" v="13440" actId="478"/>
          <ac:cxnSpMkLst>
            <pc:docMk/>
            <pc:sldMk cId="3767366015" sldId="257"/>
            <ac:cxnSpMk id="124" creationId="{555D1EAC-D883-3C12-A724-37F2FA67C749}"/>
          </ac:cxnSpMkLst>
        </pc:cxnChg>
        <pc:cxnChg chg="add del mod">
          <ac:chgData name="Keith Moore" userId="e45166d9-95d8-4647-9f6c-1b8870f61e33" providerId="ADAL" clId="{7FA94E31-705B-45CE-9083-10045403C86C}" dt="2024-03-13T16:57:39.937" v="2409" actId="478"/>
          <ac:cxnSpMkLst>
            <pc:docMk/>
            <pc:sldMk cId="3767366015" sldId="257"/>
            <ac:cxnSpMk id="125" creationId="{7EE38649-4D63-B149-7EBF-DB1E8C44B9EC}"/>
          </ac:cxnSpMkLst>
        </pc:cxnChg>
        <pc:cxnChg chg="add del mod">
          <ac:chgData name="Keith Moore" userId="e45166d9-95d8-4647-9f6c-1b8870f61e33" providerId="ADAL" clId="{7FA94E31-705B-45CE-9083-10045403C86C}" dt="2024-03-13T16:57:38.553" v="2408" actId="478"/>
          <ac:cxnSpMkLst>
            <pc:docMk/>
            <pc:sldMk cId="3767366015" sldId="257"/>
            <ac:cxnSpMk id="128" creationId="{A48962AF-3EBA-4CC1-A3F7-129468936CE4}"/>
          </ac:cxnSpMkLst>
        </pc:cxnChg>
        <pc:cxnChg chg="del mod ord">
          <ac:chgData name="Keith Moore" userId="e45166d9-95d8-4647-9f6c-1b8870f61e33" providerId="ADAL" clId="{7FA94E31-705B-45CE-9083-10045403C86C}" dt="2024-04-25T08:53:38.686" v="12523" actId="478"/>
          <ac:cxnSpMkLst>
            <pc:docMk/>
            <pc:sldMk cId="3767366015" sldId="257"/>
            <ac:cxnSpMk id="132" creationId="{99452834-45DD-A9DB-3B15-3C9BDAA92C38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134" creationId="{F87ECF75-955F-A23F-A624-8D982C6901FD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135" creationId="{D526F534-C0D0-72D6-691E-5D802836D5FA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136" creationId="{CAD8EC0F-CEB0-4BFC-7B56-92D3C85CF961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144" creationId="{FB695CE5-71EE-ABB9-3CD9-A7999B7C0AD9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146" creationId="{73C20BBB-59DA-BFFD-1FEB-8BDDC8A8B641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159" creationId="{929E5E0F-B23C-5561-05D9-6A59C98E45C4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161" creationId="{E0418117-66CA-148B-2BEF-806DFE73BB8D}"/>
          </ac:cxnSpMkLst>
        </pc:cxnChg>
        <pc:cxnChg chg="add del mod">
          <ac:chgData name="Keith Moore" userId="e45166d9-95d8-4647-9f6c-1b8870f61e33" providerId="ADAL" clId="{7FA94E31-705B-45CE-9083-10045403C86C}" dt="2024-03-13T19:15:05.752" v="2628" actId="478"/>
          <ac:cxnSpMkLst>
            <pc:docMk/>
            <pc:sldMk cId="3767366015" sldId="257"/>
            <ac:cxnSpMk id="169" creationId="{2543D886-E74A-B14D-B4AB-31D9E355FAE1}"/>
          </ac:cxnSpMkLst>
        </pc:cxnChg>
        <pc:cxnChg chg="add del mod">
          <ac:chgData name="Keith Moore" userId="e45166d9-95d8-4647-9f6c-1b8870f61e33" providerId="ADAL" clId="{7FA94E31-705B-45CE-9083-10045403C86C}" dt="2024-03-15T10:05:36.651" v="2876" actId="478"/>
          <ac:cxnSpMkLst>
            <pc:docMk/>
            <pc:sldMk cId="3767366015" sldId="257"/>
            <ac:cxnSpMk id="172" creationId="{EBA1DD67-B11A-CE0E-5994-DB621573C4FD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180" creationId="{E37FBC8F-32C3-5F88-8FFE-67E7F740EA69}"/>
          </ac:cxnSpMkLst>
        </pc:cxnChg>
        <pc:cxnChg chg="del mod">
          <ac:chgData name="Keith Moore" userId="e45166d9-95d8-4647-9f6c-1b8870f61e33" providerId="ADAL" clId="{7FA94E31-705B-45CE-9083-10045403C86C}" dt="2024-03-15T12:10:44.469" v="4552" actId="478"/>
          <ac:cxnSpMkLst>
            <pc:docMk/>
            <pc:sldMk cId="3767366015" sldId="257"/>
            <ac:cxnSpMk id="189" creationId="{D6C779C3-296F-3385-AB21-151B97702177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194" creationId="{FDCFA4CF-F706-B670-CC0F-CFE5EBD21B06}"/>
          </ac:cxnSpMkLst>
        </pc:cxnChg>
        <pc:cxnChg chg="mod">
          <ac:chgData name="Keith Moore" userId="e45166d9-95d8-4647-9f6c-1b8870f61e33" providerId="ADAL" clId="{7FA94E31-705B-45CE-9083-10045403C86C}" dt="2024-04-25T09:48:14.075" v="13385" actId="1038"/>
          <ac:cxnSpMkLst>
            <pc:docMk/>
            <pc:sldMk cId="3767366015" sldId="257"/>
            <ac:cxnSpMk id="200" creationId="{80EC39EA-AED2-39EA-9B75-905D73F154C5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211" creationId="{DA092660-6C1D-8ACD-276B-C1DAF71717D1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216" creationId="{AC02CAB9-149F-D1D0-1B18-327832F16468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222" creationId="{AB064744-90A5-79ED-21D2-68E30990D690}"/>
          </ac:cxnSpMkLst>
        </pc:cxnChg>
        <pc:cxnChg chg="del mod">
          <ac:chgData name="Keith Moore" userId="e45166d9-95d8-4647-9f6c-1b8870f61e33" providerId="ADAL" clId="{7FA94E31-705B-45CE-9083-10045403C86C}" dt="2024-03-13T16:27:46.626" v="1884" actId="478"/>
          <ac:cxnSpMkLst>
            <pc:docMk/>
            <pc:sldMk cId="3767366015" sldId="257"/>
            <ac:cxnSpMk id="254" creationId="{8D7044E5-A72E-AA6C-70E5-E4B879B8F900}"/>
          </ac:cxnSpMkLst>
        </pc:cxnChg>
      </pc:sldChg>
      <pc:sldChg chg="addSp delSp modSp add mod ord">
        <pc:chgData name="Keith Moore" userId="e45166d9-95d8-4647-9f6c-1b8870f61e33" providerId="ADAL" clId="{7FA94E31-705B-45CE-9083-10045403C86C}" dt="2024-04-29T15:26:25.595" v="15220" actId="14100"/>
        <pc:sldMkLst>
          <pc:docMk/>
          <pc:sldMk cId="3136654072" sldId="258"/>
        </pc:sldMkLst>
        <pc:spChg chg="del mod">
          <ac:chgData name="Keith Moore" userId="e45166d9-95d8-4647-9f6c-1b8870f61e33" providerId="ADAL" clId="{7FA94E31-705B-45CE-9083-10045403C86C}" dt="2024-03-22T15:29:45.893" v="5166" actId="478"/>
          <ac:spMkLst>
            <pc:docMk/>
            <pc:sldMk cId="3136654072" sldId="258"/>
            <ac:spMk id="2" creationId="{3958D8F0-A04D-6C84-1BBA-BCA9B4C801B1}"/>
          </ac:spMkLst>
        </pc:spChg>
        <pc:spChg chg="add mod">
          <ac:chgData name="Keith Moore" userId="e45166d9-95d8-4647-9f6c-1b8870f61e33" providerId="ADAL" clId="{7FA94E31-705B-45CE-9083-10045403C86C}" dt="2024-04-29T15:11:59.137" v="14884" actId="1035"/>
          <ac:spMkLst>
            <pc:docMk/>
            <pc:sldMk cId="3136654072" sldId="258"/>
            <ac:spMk id="3" creationId="{9E237BFA-9DAB-BC4C-6FEE-D0A72C078BB4}"/>
          </ac:spMkLst>
        </pc:spChg>
        <pc:spChg chg="del">
          <ac:chgData name="Keith Moore" userId="e45166d9-95d8-4647-9f6c-1b8870f61e33" providerId="ADAL" clId="{7FA94E31-705B-45CE-9083-10045403C86C}" dt="2024-03-22T15:30:21.077" v="5269" actId="478"/>
          <ac:spMkLst>
            <pc:docMk/>
            <pc:sldMk cId="3136654072" sldId="258"/>
            <ac:spMk id="3" creationId="{EB2DAE5B-89D7-E38F-E078-7B341EE346E3}"/>
          </ac:spMkLst>
        </pc:spChg>
        <pc:spChg chg="add del mod">
          <ac:chgData name="Keith Moore" userId="e45166d9-95d8-4647-9f6c-1b8870f61e33" providerId="ADAL" clId="{7FA94E31-705B-45CE-9083-10045403C86C}" dt="2024-03-22T15:20:43.030" v="5027" actId="21"/>
          <ac:spMkLst>
            <pc:docMk/>
            <pc:sldMk cId="3136654072" sldId="258"/>
            <ac:spMk id="4" creationId="{00000000-0000-0000-0000-000000000000}"/>
          </ac:spMkLst>
        </pc:spChg>
        <pc:spChg chg="del mod">
          <ac:chgData name="Keith Moore" userId="e45166d9-95d8-4647-9f6c-1b8870f61e33" providerId="ADAL" clId="{7FA94E31-705B-45CE-9083-10045403C86C}" dt="2024-03-22T15:30:22.539" v="5270" actId="478"/>
          <ac:spMkLst>
            <pc:docMk/>
            <pc:sldMk cId="3136654072" sldId="258"/>
            <ac:spMk id="5" creationId="{D588F34F-76F2-41C6-7DA1-0BBF02E6E00F}"/>
          </ac:spMkLst>
        </pc:spChg>
        <pc:spChg chg="add mod">
          <ac:chgData name="Keith Moore" userId="e45166d9-95d8-4647-9f6c-1b8870f61e33" providerId="ADAL" clId="{7FA94E31-705B-45CE-9083-10045403C86C}" dt="2024-03-15T12:01:26.412" v="4446" actId="208"/>
          <ac:spMkLst>
            <pc:docMk/>
            <pc:sldMk cId="3136654072" sldId="258"/>
            <ac:spMk id="6" creationId="{5719D4D8-F609-F0AB-358D-2D03C4206DEC}"/>
          </ac:spMkLst>
        </pc:spChg>
        <pc:spChg chg="add mod">
          <ac:chgData name="Keith Moore" userId="e45166d9-95d8-4647-9f6c-1b8870f61e33" providerId="ADAL" clId="{7FA94E31-705B-45CE-9083-10045403C86C}" dt="2024-03-15T12:10:37.330" v="4551"/>
          <ac:spMkLst>
            <pc:docMk/>
            <pc:sldMk cId="3136654072" sldId="258"/>
            <ac:spMk id="7" creationId="{906B7B55-0DBD-07F6-93F1-548B0D246366}"/>
          </ac:spMkLst>
        </pc:spChg>
        <pc:spChg chg="add mod">
          <ac:chgData name="Keith Moore" userId="e45166d9-95d8-4647-9f6c-1b8870f61e33" providerId="ADAL" clId="{7FA94E31-705B-45CE-9083-10045403C86C}" dt="2024-03-15T12:10:37.330" v="4551"/>
          <ac:spMkLst>
            <pc:docMk/>
            <pc:sldMk cId="3136654072" sldId="258"/>
            <ac:spMk id="10" creationId="{7CA2561C-A4DF-3367-9D91-C11C46FD61ED}"/>
          </ac:spMkLst>
        </pc:spChg>
        <pc:spChg chg="add mod">
          <ac:chgData name="Keith Moore" userId="e45166d9-95d8-4647-9f6c-1b8870f61e33" providerId="ADAL" clId="{7FA94E31-705B-45CE-9083-10045403C86C}" dt="2024-03-15T12:10:37.330" v="4551"/>
          <ac:spMkLst>
            <pc:docMk/>
            <pc:sldMk cId="3136654072" sldId="258"/>
            <ac:spMk id="11" creationId="{B4C58B6A-7F43-0226-7B56-CC1A0A8A9DCB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12" creationId="{DBF2D0B2-EA66-0441-5122-2B27138485EE}"/>
          </ac:spMkLst>
        </pc:spChg>
        <pc:spChg chg="add mod">
          <ac:chgData name="Keith Moore" userId="e45166d9-95d8-4647-9f6c-1b8870f61e33" providerId="ADAL" clId="{7FA94E31-705B-45CE-9083-10045403C86C}" dt="2024-03-15T12:10:37.330" v="4551"/>
          <ac:spMkLst>
            <pc:docMk/>
            <pc:sldMk cId="3136654072" sldId="258"/>
            <ac:spMk id="13" creationId="{613C11D4-80B3-2EAA-5446-64393A72CE72}"/>
          </ac:spMkLst>
        </pc:spChg>
        <pc:spChg chg="mod">
          <ac:chgData name="Keith Moore" userId="e45166d9-95d8-4647-9f6c-1b8870f61e33" providerId="ADAL" clId="{7FA94E31-705B-45CE-9083-10045403C86C}" dt="2024-04-29T15:11:59.137" v="14884" actId="1035"/>
          <ac:spMkLst>
            <pc:docMk/>
            <pc:sldMk cId="3136654072" sldId="258"/>
            <ac:spMk id="14" creationId="{99E07DA5-5E48-BC5B-18C3-BE0575030EE1}"/>
          </ac:spMkLst>
        </pc:spChg>
        <pc:spChg chg="add mod">
          <ac:chgData name="Keith Moore" userId="e45166d9-95d8-4647-9f6c-1b8870f61e33" providerId="ADAL" clId="{7FA94E31-705B-45CE-9083-10045403C86C}" dt="2024-03-15T12:10:37.330" v="4551"/>
          <ac:spMkLst>
            <pc:docMk/>
            <pc:sldMk cId="3136654072" sldId="258"/>
            <ac:spMk id="15" creationId="{DEE517AF-C1B6-D389-391D-570253771BB1}"/>
          </ac:spMkLst>
        </pc:spChg>
        <pc:spChg chg="add mod">
          <ac:chgData name="Keith Moore" userId="e45166d9-95d8-4647-9f6c-1b8870f61e33" providerId="ADAL" clId="{7FA94E31-705B-45CE-9083-10045403C86C}" dt="2024-03-22T15:36:26.278" v="5422" actId="1037"/>
          <ac:spMkLst>
            <pc:docMk/>
            <pc:sldMk cId="3136654072" sldId="258"/>
            <ac:spMk id="16" creationId="{D4F71332-7AC5-203D-996E-2B9DE0FB189E}"/>
          </ac:spMkLst>
        </pc:spChg>
        <pc:spChg chg="add del mod">
          <ac:chgData name="Keith Moore" userId="e45166d9-95d8-4647-9f6c-1b8870f61e33" providerId="ADAL" clId="{7FA94E31-705B-45CE-9083-10045403C86C}" dt="2024-04-29T15:15:06.867" v="14919" actId="478"/>
          <ac:spMkLst>
            <pc:docMk/>
            <pc:sldMk cId="3136654072" sldId="258"/>
            <ac:spMk id="19" creationId="{A81D6BDC-D6C6-202D-83C2-F2B354AE1899}"/>
          </ac:spMkLst>
        </pc:spChg>
        <pc:spChg chg="add del mod">
          <ac:chgData name="Keith Moore" userId="e45166d9-95d8-4647-9f6c-1b8870f61e33" providerId="ADAL" clId="{7FA94E31-705B-45CE-9083-10045403C86C}" dt="2024-04-29T15:15:06.867" v="14919" actId="478"/>
          <ac:spMkLst>
            <pc:docMk/>
            <pc:sldMk cId="3136654072" sldId="258"/>
            <ac:spMk id="20" creationId="{C2BED02E-AFD6-0913-4A1B-DA0952FA7360}"/>
          </ac:spMkLst>
        </pc:spChg>
        <pc:spChg chg="add del mod">
          <ac:chgData name="Keith Moore" userId="e45166d9-95d8-4647-9f6c-1b8870f61e33" providerId="ADAL" clId="{7FA94E31-705B-45CE-9083-10045403C86C}" dt="2024-04-29T15:15:06.867" v="14919" actId="478"/>
          <ac:spMkLst>
            <pc:docMk/>
            <pc:sldMk cId="3136654072" sldId="258"/>
            <ac:spMk id="21" creationId="{799CADE0-0E7F-3A30-1047-8AC720F495B2}"/>
          </ac:spMkLst>
        </pc:spChg>
        <pc:spChg chg="add 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22" creationId="{1C0B236D-7428-9D5B-D37C-9BBA6718D4EB}"/>
          </ac:spMkLst>
        </pc:spChg>
        <pc:spChg chg="add 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23" creationId="{937979C8-4EC9-46F7-4527-CD95EBF7F7BE}"/>
          </ac:spMkLst>
        </pc:spChg>
        <pc:spChg chg="add 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24" creationId="{B76A0441-6373-FBFC-8000-B7AD71CC9AB9}"/>
          </ac:spMkLst>
        </pc:spChg>
        <pc:spChg chg="add del mod">
          <ac:chgData name="Keith Moore" userId="e45166d9-95d8-4647-9f6c-1b8870f61e33" providerId="ADAL" clId="{7FA94E31-705B-45CE-9083-10045403C86C}" dt="2024-04-29T15:12:46.876" v="14887" actId="478"/>
          <ac:spMkLst>
            <pc:docMk/>
            <pc:sldMk cId="3136654072" sldId="258"/>
            <ac:spMk id="25" creationId="{7762A1A9-3DA5-882B-CAAE-28B49AB7216D}"/>
          </ac:spMkLst>
        </pc:spChg>
        <pc:spChg chg="add 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26" creationId="{0FB09C1A-847B-31B3-3F84-23E7A80532C6}"/>
          </ac:spMkLst>
        </pc:spChg>
        <pc:spChg chg="add 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27" creationId="{24B061BC-4D3F-CD12-4C65-5BFB1125BD50}"/>
          </ac:spMkLst>
        </pc:spChg>
        <pc:spChg chg="del mod">
          <ac:chgData name="Keith Moore" userId="e45166d9-95d8-4647-9f6c-1b8870f61e33" providerId="ADAL" clId="{7FA94E31-705B-45CE-9083-10045403C86C}" dt="2024-03-22T15:30:44.716" v="5279" actId="478"/>
          <ac:spMkLst>
            <pc:docMk/>
            <pc:sldMk cId="3136654072" sldId="258"/>
            <ac:spMk id="30" creationId="{A148B64D-EC47-1754-5A04-77AFEFEB0273}"/>
          </ac:spMkLst>
        </pc:spChg>
        <pc:spChg chg="del mod">
          <ac:chgData name="Keith Moore" userId="e45166d9-95d8-4647-9f6c-1b8870f61e33" providerId="ADAL" clId="{7FA94E31-705B-45CE-9083-10045403C86C}" dt="2024-03-22T15:30:40.081" v="5275" actId="478"/>
          <ac:spMkLst>
            <pc:docMk/>
            <pc:sldMk cId="3136654072" sldId="258"/>
            <ac:spMk id="31" creationId="{087481AE-6767-0FD2-9538-9F2B41E466B7}"/>
          </ac:spMkLst>
        </pc:spChg>
        <pc:spChg chg="del mod">
          <ac:chgData name="Keith Moore" userId="e45166d9-95d8-4647-9f6c-1b8870f61e33" providerId="ADAL" clId="{7FA94E31-705B-45CE-9083-10045403C86C}" dt="2024-03-22T15:29:11.833" v="5153" actId="478"/>
          <ac:spMkLst>
            <pc:docMk/>
            <pc:sldMk cId="3136654072" sldId="258"/>
            <ac:spMk id="32" creationId="{15C64EE1-7615-85CD-CB10-3336B9644567}"/>
          </ac:spMkLst>
        </pc:spChg>
        <pc:spChg chg="del mod">
          <ac:chgData name="Keith Moore" userId="e45166d9-95d8-4647-9f6c-1b8870f61e33" providerId="ADAL" clId="{7FA94E31-705B-45CE-9083-10045403C86C}" dt="2024-03-22T15:30:41.089" v="5276" actId="478"/>
          <ac:spMkLst>
            <pc:docMk/>
            <pc:sldMk cId="3136654072" sldId="258"/>
            <ac:spMk id="34" creationId="{B0639B16-5465-DF02-1474-737BC861B723}"/>
          </ac:spMkLst>
        </pc:spChg>
        <pc:spChg chg="add del mod">
          <ac:chgData name="Keith Moore" userId="e45166d9-95d8-4647-9f6c-1b8870f61e33" providerId="ADAL" clId="{7FA94E31-705B-45CE-9083-10045403C86C}" dt="2024-04-29T15:25:43.624" v="15178" actId="478"/>
          <ac:spMkLst>
            <pc:docMk/>
            <pc:sldMk cId="3136654072" sldId="258"/>
            <ac:spMk id="34" creationId="{DD116A7C-5DC7-D81B-46BD-8613CE079963}"/>
          </ac:spMkLst>
        </pc:spChg>
        <pc:spChg chg="del mod">
          <ac:chgData name="Keith Moore" userId="e45166d9-95d8-4647-9f6c-1b8870f61e33" providerId="ADAL" clId="{7FA94E31-705B-45CE-9083-10045403C86C}" dt="2024-03-22T15:30:42.176" v="5277" actId="478"/>
          <ac:spMkLst>
            <pc:docMk/>
            <pc:sldMk cId="3136654072" sldId="258"/>
            <ac:spMk id="35" creationId="{030E3017-3955-0B1A-2872-19CC68087951}"/>
          </ac:spMkLst>
        </pc:spChg>
        <pc:spChg chg="add 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35" creationId="{6F2B6493-3189-DD2E-57C6-E622FC0243DE}"/>
          </ac:spMkLst>
        </pc:spChg>
        <pc:spChg chg="del mod">
          <ac:chgData name="Keith Moore" userId="e45166d9-95d8-4647-9f6c-1b8870f61e33" providerId="ADAL" clId="{7FA94E31-705B-45CE-9083-10045403C86C}" dt="2024-03-22T15:30:43.283" v="5278" actId="478"/>
          <ac:spMkLst>
            <pc:docMk/>
            <pc:sldMk cId="3136654072" sldId="258"/>
            <ac:spMk id="36" creationId="{217557DC-92F6-F05C-61EA-E4E0987C2142}"/>
          </ac:spMkLst>
        </pc:spChg>
        <pc:spChg chg="del mod">
          <ac:chgData name="Keith Moore" userId="e45166d9-95d8-4647-9f6c-1b8870f61e33" providerId="ADAL" clId="{7FA94E31-705B-45CE-9083-10045403C86C}" dt="2024-03-22T15:29:11.833" v="5153" actId="478"/>
          <ac:spMkLst>
            <pc:docMk/>
            <pc:sldMk cId="3136654072" sldId="258"/>
            <ac:spMk id="37" creationId="{509CAB16-0AD0-E65B-2E44-C25493D140D5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39" creationId="{208337FB-AB9E-D816-2E34-5F65049106EE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42" creationId="{FBFC2529-28B8-5559-E096-C57800417B46}"/>
          </ac:spMkLst>
        </pc:spChg>
        <pc:spChg chg="del mod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43" creationId="{EAB27181-66CE-D481-F2A4-AD69FDF0F1BF}"/>
          </ac:spMkLst>
        </pc:spChg>
        <pc:spChg chg="add 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44" creationId="{594F8721-B31F-01B5-0BE2-28AB414843BF}"/>
          </ac:spMkLst>
        </pc:spChg>
        <pc:spChg chg="add 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45" creationId="{9E09C55C-4066-F40A-ED45-763BEC3AAD5E}"/>
          </ac:spMkLst>
        </pc:spChg>
        <pc:spChg chg="add 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46" creationId="{5E0B463C-C41B-8816-0F4F-778D767B3BD8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48" creationId="{753AF2F2-0534-F416-23CD-63323E098476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49" creationId="{A110145E-C2DF-1056-050F-AAB58F1007E9}"/>
          </ac:spMkLst>
        </pc:spChg>
        <pc:spChg chg="del mod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50" creationId="{0982595C-A76A-B4A9-CF2D-45C3B8BA17F4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52" creationId="{1F4B0119-3D24-8ADB-8B9D-2766CB46C06E}"/>
          </ac:spMkLst>
        </pc:spChg>
        <pc:spChg chg="del mod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53" creationId="{37A48C92-73B1-0198-93EF-7F6BB779E345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55" creationId="{AC2AE811-F53A-116A-3690-D57D9294C056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56" creationId="{F7CB93F1-41D9-0510-57D8-CCE2F492FF80}"/>
          </ac:spMkLst>
        </pc:spChg>
        <pc:spChg chg="del mod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57" creationId="{262FB0A3-FA70-998F-5CF7-DACA0EA5D3D2}"/>
          </ac:spMkLst>
        </pc:spChg>
        <pc:spChg chg="add del mod">
          <ac:chgData name="Keith Moore" userId="e45166d9-95d8-4647-9f6c-1b8870f61e33" providerId="ADAL" clId="{7FA94E31-705B-45CE-9083-10045403C86C}" dt="2024-04-24T11:23:57.840" v="12141" actId="478"/>
          <ac:spMkLst>
            <pc:docMk/>
            <pc:sldMk cId="3136654072" sldId="258"/>
            <ac:spMk id="58" creationId="{A020AAAE-4C75-0875-3D28-86768A0E307A}"/>
          </ac:spMkLst>
        </pc:spChg>
        <pc:spChg chg="del mod">
          <ac:chgData name="Keith Moore" userId="e45166d9-95d8-4647-9f6c-1b8870f61e33" providerId="ADAL" clId="{7FA94E31-705B-45CE-9083-10045403C86C}" dt="2024-03-22T15:29:11.833" v="5153" actId="478"/>
          <ac:spMkLst>
            <pc:docMk/>
            <pc:sldMk cId="3136654072" sldId="258"/>
            <ac:spMk id="60" creationId="{C81D5D60-5707-A9F3-E903-90670A80C2B3}"/>
          </ac:spMkLst>
        </pc:spChg>
        <pc:spChg chg="del mod">
          <ac:chgData name="Keith Moore" userId="e45166d9-95d8-4647-9f6c-1b8870f61e33" providerId="ADAL" clId="{7FA94E31-705B-45CE-9083-10045403C86C}" dt="2024-03-22T15:29:11.833" v="5153" actId="478"/>
          <ac:spMkLst>
            <pc:docMk/>
            <pc:sldMk cId="3136654072" sldId="258"/>
            <ac:spMk id="61" creationId="{0F16500B-C17F-A2C1-4B8D-0CF8F3CF705D}"/>
          </ac:spMkLst>
        </pc:spChg>
        <pc:spChg chg="add del mod">
          <ac:chgData name="Keith Moore" userId="e45166d9-95d8-4647-9f6c-1b8870f61e33" providerId="ADAL" clId="{7FA94E31-705B-45CE-9083-10045403C86C}" dt="2024-04-29T15:15:06.867" v="14919" actId="478"/>
          <ac:spMkLst>
            <pc:docMk/>
            <pc:sldMk cId="3136654072" sldId="258"/>
            <ac:spMk id="61" creationId="{D044BA87-FCD3-E55B-F6EE-AD62888D1911}"/>
          </ac:spMkLst>
        </pc:spChg>
        <pc:spChg chg="del mod">
          <ac:chgData name="Keith Moore" userId="e45166d9-95d8-4647-9f6c-1b8870f61e33" providerId="ADAL" clId="{7FA94E31-705B-45CE-9083-10045403C86C}" dt="2024-03-22T15:29:11.833" v="5153" actId="478"/>
          <ac:spMkLst>
            <pc:docMk/>
            <pc:sldMk cId="3136654072" sldId="258"/>
            <ac:spMk id="63" creationId="{8E125E40-2CEC-626F-AD06-7DC4B25D772F}"/>
          </ac:spMkLst>
        </pc:spChg>
        <pc:spChg chg="del mod">
          <ac:chgData name="Keith Moore" userId="e45166d9-95d8-4647-9f6c-1b8870f61e33" providerId="ADAL" clId="{7FA94E31-705B-45CE-9083-10045403C86C}" dt="2024-03-22T15:29:11.833" v="5153" actId="478"/>
          <ac:spMkLst>
            <pc:docMk/>
            <pc:sldMk cId="3136654072" sldId="258"/>
            <ac:spMk id="64" creationId="{2F87F00D-ED3F-D756-E7B7-359C8A642F8B}"/>
          </ac:spMkLst>
        </pc:spChg>
        <pc:spChg chg="del mod">
          <ac:chgData name="Keith Moore" userId="e45166d9-95d8-4647-9f6c-1b8870f61e33" providerId="ADAL" clId="{7FA94E31-705B-45CE-9083-10045403C86C}" dt="2024-03-22T15:29:11.833" v="5153" actId="478"/>
          <ac:spMkLst>
            <pc:docMk/>
            <pc:sldMk cId="3136654072" sldId="258"/>
            <ac:spMk id="65" creationId="{54F149A8-BFB7-1F29-87CE-A9FE746130FA}"/>
          </ac:spMkLst>
        </pc:spChg>
        <pc:spChg chg="del mod">
          <ac:chgData name="Keith Moore" userId="e45166d9-95d8-4647-9f6c-1b8870f61e33" providerId="ADAL" clId="{7FA94E31-705B-45CE-9083-10045403C86C}" dt="2024-03-22T15:29:11.833" v="5153" actId="478"/>
          <ac:spMkLst>
            <pc:docMk/>
            <pc:sldMk cId="3136654072" sldId="258"/>
            <ac:spMk id="72" creationId="{2DB2C73D-063E-DFD4-E238-524532807493}"/>
          </ac:spMkLst>
        </pc:spChg>
        <pc:spChg chg="del mod">
          <ac:chgData name="Keith Moore" userId="e45166d9-95d8-4647-9f6c-1b8870f61e33" providerId="ADAL" clId="{7FA94E31-705B-45CE-9083-10045403C86C}" dt="2024-04-29T15:09:24.020" v="14817" actId="478"/>
          <ac:spMkLst>
            <pc:docMk/>
            <pc:sldMk cId="3136654072" sldId="258"/>
            <ac:spMk id="95" creationId="{57E1B161-73A0-2F90-82A9-1B95ACFDCB86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102" creationId="{8773C40F-12CB-B669-6E54-EAB05F1B8C46}"/>
          </ac:spMkLst>
        </pc:spChg>
        <pc:spChg chg="del">
          <ac:chgData name="Keith Moore" userId="e45166d9-95d8-4647-9f6c-1b8870f61e33" providerId="ADAL" clId="{7FA94E31-705B-45CE-9083-10045403C86C}" dt="2024-03-22T15:29:21.641" v="5155" actId="478"/>
          <ac:spMkLst>
            <pc:docMk/>
            <pc:sldMk cId="3136654072" sldId="258"/>
            <ac:spMk id="106" creationId="{C0B5D85F-8D5F-99BD-FB6E-D52B5AE535E1}"/>
          </ac:spMkLst>
        </pc:spChg>
        <pc:spChg chg="del mod">
          <ac:chgData name="Keith Moore" userId="e45166d9-95d8-4647-9f6c-1b8870f61e33" providerId="ADAL" clId="{7FA94E31-705B-45CE-9083-10045403C86C}" dt="2024-03-22T15:48:53.575" v="5813" actId="478"/>
          <ac:spMkLst>
            <pc:docMk/>
            <pc:sldMk cId="3136654072" sldId="258"/>
            <ac:spMk id="114" creationId="{570752A8-148F-0FCB-8BD4-389EA6574FC1}"/>
          </ac:spMkLst>
        </pc:spChg>
        <pc:spChg chg="del mod">
          <ac:chgData name="Keith Moore" userId="e45166d9-95d8-4647-9f6c-1b8870f61e33" providerId="ADAL" clId="{7FA94E31-705B-45CE-9083-10045403C86C}" dt="2024-03-22T15:48:55.154" v="5814" actId="478"/>
          <ac:spMkLst>
            <pc:docMk/>
            <pc:sldMk cId="3136654072" sldId="258"/>
            <ac:spMk id="116" creationId="{71E904CB-A5B2-D681-A0B7-626FE15B240C}"/>
          </ac:spMkLst>
        </pc:spChg>
        <pc:spChg chg="del">
          <ac:chgData name="Keith Moore" userId="e45166d9-95d8-4647-9f6c-1b8870f61e33" providerId="ADAL" clId="{7FA94E31-705B-45CE-9083-10045403C86C}" dt="2024-03-15T12:10:36.067" v="4550" actId="478"/>
          <ac:spMkLst>
            <pc:docMk/>
            <pc:sldMk cId="3136654072" sldId="258"/>
            <ac:spMk id="117" creationId="{00000000-0000-0000-0000-000000000000}"/>
          </ac:spMkLst>
        </pc:spChg>
        <pc:spChg chg="del">
          <ac:chgData name="Keith Moore" userId="e45166d9-95d8-4647-9f6c-1b8870f61e33" providerId="ADAL" clId="{7FA94E31-705B-45CE-9083-10045403C86C}" dt="2024-03-15T12:10:36.067" v="4550" actId="478"/>
          <ac:spMkLst>
            <pc:docMk/>
            <pc:sldMk cId="3136654072" sldId="258"/>
            <ac:spMk id="123" creationId="{00000000-0000-0000-0000-000000000000}"/>
          </ac:spMkLst>
        </pc:spChg>
        <pc:spChg chg="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131" creationId="{0FB5CFD5-3E30-E988-DA02-8A648E7C5EBB}"/>
          </ac:spMkLst>
        </pc:spChg>
        <pc:spChg chg="del">
          <ac:chgData name="Keith Moore" userId="e45166d9-95d8-4647-9f6c-1b8870f61e33" providerId="ADAL" clId="{7FA94E31-705B-45CE-9083-10045403C86C}" dt="2024-03-22T15:29:07.528" v="5152" actId="478"/>
          <ac:spMkLst>
            <pc:docMk/>
            <pc:sldMk cId="3136654072" sldId="258"/>
            <ac:spMk id="151" creationId="{CED3AC20-E024-0E9D-CB53-2D77F38B8620}"/>
          </ac:spMkLst>
        </pc:spChg>
        <pc:spChg chg="del mod">
          <ac:chgData name="Keith Moore" userId="e45166d9-95d8-4647-9f6c-1b8870f61e33" providerId="ADAL" clId="{7FA94E31-705B-45CE-9083-10045403C86C}" dt="2024-03-15T10:08:10.823" v="3023" actId="21"/>
          <ac:spMkLst>
            <pc:docMk/>
            <pc:sldMk cId="3136654072" sldId="258"/>
            <ac:spMk id="157" creationId="{00000000-0000-0000-0000-000000000000}"/>
          </ac:spMkLst>
        </pc:spChg>
        <pc:spChg chg="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158" creationId="{4D7C65CC-8B87-4CCF-BA72-6DFCD9CC4A2A}"/>
          </ac:spMkLst>
        </pc:spChg>
        <pc:spChg chg="mod">
          <ac:chgData name="Keith Moore" userId="e45166d9-95d8-4647-9f6c-1b8870f61e33" providerId="ADAL" clId="{7FA94E31-705B-45CE-9083-10045403C86C}" dt="2024-04-29T15:26:14.944" v="15219" actId="1035"/>
          <ac:spMkLst>
            <pc:docMk/>
            <pc:sldMk cId="3136654072" sldId="258"/>
            <ac:spMk id="160" creationId="{143AD78F-4A15-3832-8183-CC41B7706347}"/>
          </ac:spMkLst>
        </pc:spChg>
        <pc:spChg chg="del">
          <ac:chgData name="Keith Moore" userId="e45166d9-95d8-4647-9f6c-1b8870f61e33" providerId="ADAL" clId="{7FA94E31-705B-45CE-9083-10045403C86C}" dt="2024-03-22T15:29:23.837" v="5156" actId="478"/>
          <ac:spMkLst>
            <pc:docMk/>
            <pc:sldMk cId="3136654072" sldId="258"/>
            <ac:spMk id="164" creationId="{D9844940-9268-4937-41EA-0D702DD89E8E}"/>
          </ac:spMkLst>
        </pc:spChg>
        <pc:spChg chg="del">
          <ac:chgData name="Keith Moore" userId="e45166d9-95d8-4647-9f6c-1b8870f61e33" providerId="ADAL" clId="{7FA94E31-705B-45CE-9083-10045403C86C}" dt="2024-03-15T12:10:36.067" v="4550" actId="478"/>
          <ac:spMkLst>
            <pc:docMk/>
            <pc:sldMk cId="3136654072" sldId="258"/>
            <ac:spMk id="188" creationId="{E86DAA63-6DC2-144D-0275-2C8DCCC5FA7F}"/>
          </ac:spMkLst>
        </pc:spChg>
        <pc:spChg chg="del">
          <ac:chgData name="Keith Moore" userId="e45166d9-95d8-4647-9f6c-1b8870f61e33" providerId="ADAL" clId="{7FA94E31-705B-45CE-9083-10045403C86C}" dt="2024-03-15T12:10:36.067" v="4550" actId="478"/>
          <ac:spMkLst>
            <pc:docMk/>
            <pc:sldMk cId="3136654072" sldId="258"/>
            <ac:spMk id="199" creationId="{D588F34F-76F2-41C6-7DA1-0BBF02E6E00F}"/>
          </ac:spMkLst>
        </pc:spChg>
        <pc:spChg chg="del">
          <ac:chgData name="Keith Moore" userId="e45166d9-95d8-4647-9f6c-1b8870f61e33" providerId="ADAL" clId="{7FA94E31-705B-45CE-9083-10045403C86C}" dt="2024-03-15T12:10:36.067" v="4550" actId="478"/>
          <ac:spMkLst>
            <pc:docMk/>
            <pc:sldMk cId="3136654072" sldId="258"/>
            <ac:spMk id="201" creationId="{D588F34F-76F2-41C6-7DA1-0BBF02E6E00F}"/>
          </ac:spMkLst>
        </pc:spChg>
        <pc:cxnChg chg="add del mod">
          <ac:chgData name="Keith Moore" userId="e45166d9-95d8-4647-9f6c-1b8870f61e33" providerId="ADAL" clId="{7FA94E31-705B-45CE-9083-10045403C86C}" dt="2024-04-29T15:09:47.943" v="14822" actId="478"/>
          <ac:cxnSpMkLst>
            <pc:docMk/>
            <pc:sldMk cId="3136654072" sldId="258"/>
            <ac:cxnSpMk id="2" creationId="{F29DC8FE-C3AE-CA50-F1B4-E4D8C30A454D}"/>
          </ac:cxnSpMkLst>
        </pc:cxnChg>
        <pc:cxnChg chg="add mod">
          <ac:chgData name="Keith Moore" userId="e45166d9-95d8-4647-9f6c-1b8870f61e33" providerId="ADAL" clId="{7FA94E31-705B-45CE-9083-10045403C86C}" dt="2024-04-29T15:26:25.595" v="15220" actId="14100"/>
          <ac:cxnSpMkLst>
            <pc:docMk/>
            <pc:sldMk cId="3136654072" sldId="258"/>
            <ac:cxnSpMk id="4" creationId="{E064E08E-A041-AE9A-02B8-5E6D3C49C2A8}"/>
          </ac:cxnSpMkLst>
        </pc:cxnChg>
        <pc:cxnChg chg="del mod">
          <ac:chgData name="Keith Moore" userId="e45166d9-95d8-4647-9f6c-1b8870f61e33" providerId="ADAL" clId="{7FA94E31-705B-45CE-9083-10045403C86C}" dt="2024-03-22T15:29:43.369" v="5165" actId="478"/>
          <ac:cxnSpMkLst>
            <pc:docMk/>
            <pc:sldMk cId="3136654072" sldId="258"/>
            <ac:cxnSpMk id="8" creationId="{EFE6C2CE-1F4E-C4F3-C6E3-591D0C0038BD}"/>
          </ac:cxnSpMkLst>
        </pc:cxnChg>
        <pc:cxnChg chg="add mod">
          <ac:chgData name="Keith Moore" userId="e45166d9-95d8-4647-9f6c-1b8870f61e33" providerId="ADAL" clId="{7FA94E31-705B-45CE-9083-10045403C86C}" dt="2024-03-15T12:10:37.330" v="4551"/>
          <ac:cxnSpMkLst>
            <pc:docMk/>
            <pc:sldMk cId="3136654072" sldId="258"/>
            <ac:cxnSpMk id="9" creationId="{24475F2C-0311-4290-3BFC-AA8AC8C5F2A3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12" creationId="{E38B4E19-3B5A-56FA-BEC9-1E4DB573E756}"/>
          </ac:cxnSpMkLst>
        </pc:cxnChg>
        <pc:cxnChg chg="del mod">
          <ac:chgData name="Keith Moore" userId="e45166d9-95d8-4647-9f6c-1b8870f61e33" providerId="ADAL" clId="{7FA94E31-705B-45CE-9083-10045403C86C}" dt="2024-03-22T15:30:23.601" v="5271" actId="478"/>
          <ac:cxnSpMkLst>
            <pc:docMk/>
            <pc:sldMk cId="3136654072" sldId="258"/>
            <ac:cxnSpMk id="19" creationId="{E4903F21-3FEB-563B-7848-F7A6716D7525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36" creationId="{81C80179-EBF6-461A-A965-AB4593219300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39" creationId="{24061C8D-8E71-85BC-687F-732C97996F41}"/>
          </ac:cxnSpMkLst>
        </pc:cxnChg>
        <pc:cxnChg chg="del mod">
          <ac:chgData name="Keith Moore" userId="e45166d9-95d8-4647-9f6c-1b8870f61e33" providerId="ADAL" clId="{7FA94E31-705B-45CE-9083-10045403C86C}" dt="2024-03-22T15:29:42.229" v="5164" actId="478"/>
          <ac:cxnSpMkLst>
            <pc:docMk/>
            <pc:sldMk cId="3136654072" sldId="258"/>
            <ac:cxnSpMk id="40" creationId="{D43A728C-2734-4635-CCD0-790EBC06B7BD}"/>
          </ac:cxnSpMkLst>
        </pc:cxnChg>
        <pc:cxnChg chg="del mod">
          <ac:chgData name="Keith Moore" userId="e45166d9-95d8-4647-9f6c-1b8870f61e33" providerId="ADAL" clId="{7FA94E31-705B-45CE-9083-10045403C86C}" dt="2024-03-22T15:29:21.641" v="5155" actId="478"/>
          <ac:cxnSpMkLst>
            <pc:docMk/>
            <pc:sldMk cId="3136654072" sldId="258"/>
            <ac:cxnSpMk id="41" creationId="{49EC6FCA-8969-0A69-1BF8-D2CC1E8F8130}"/>
          </ac:cxnSpMkLst>
        </pc:cxnChg>
        <pc:cxnChg chg="del mod">
          <ac:chgData name="Keith Moore" userId="e45166d9-95d8-4647-9f6c-1b8870f61e33" providerId="ADAL" clId="{7FA94E31-705B-45CE-9083-10045403C86C}" dt="2024-03-22T15:29:21.641" v="5155" actId="478"/>
          <ac:cxnSpMkLst>
            <pc:docMk/>
            <pc:sldMk cId="3136654072" sldId="258"/>
            <ac:cxnSpMk id="51" creationId="{5B36186B-B534-425E-A360-4AF48F9A49F5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59" creationId="{84ECC082-0024-EABF-D751-7CFB12B5E09E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62" creationId="{E919F479-96A4-0B40-28E3-0C2E1E29EFC4}"/>
          </ac:cxnSpMkLst>
        </pc:cxnChg>
        <pc:cxnChg chg="del mod">
          <ac:chgData name="Keith Moore" userId="e45166d9-95d8-4647-9f6c-1b8870f61e33" providerId="ADAL" clId="{7FA94E31-705B-45CE-9083-10045403C86C}" dt="2024-03-22T15:53:48.886" v="5954" actId="478"/>
          <ac:cxnSpMkLst>
            <pc:docMk/>
            <pc:sldMk cId="3136654072" sldId="258"/>
            <ac:cxnSpMk id="68" creationId="{086D38B4-BCF5-099D-B54B-07678D412B4B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69" creationId="{E11F107F-1198-7AD5-52EA-DB3FA488B151}"/>
          </ac:cxnSpMkLst>
        </pc:cxnChg>
        <pc:cxnChg chg="add del mod">
          <ac:chgData name="Keith Moore" userId="e45166d9-95d8-4647-9f6c-1b8870f61e33" providerId="ADAL" clId="{7FA94E31-705B-45CE-9083-10045403C86C}" dt="2024-04-29T15:21:55.082" v="15029" actId="478"/>
          <ac:cxnSpMkLst>
            <pc:docMk/>
            <pc:sldMk cId="3136654072" sldId="258"/>
            <ac:cxnSpMk id="74" creationId="{38DAB8F1-43AC-FC63-FDF3-67C44A11D8C1}"/>
          </ac:cxnSpMkLst>
        </pc:cxnChg>
        <pc:cxnChg chg="del mod">
          <ac:chgData name="Keith Moore" userId="e45166d9-95d8-4647-9f6c-1b8870f61e33" providerId="ADAL" clId="{7FA94E31-705B-45CE-9083-10045403C86C}" dt="2024-03-22T15:29:11.833" v="5153" actId="478"/>
          <ac:cxnSpMkLst>
            <pc:docMk/>
            <pc:sldMk cId="3136654072" sldId="258"/>
            <ac:cxnSpMk id="76" creationId="{56A7391F-70D5-3E0A-115F-57F0B064DCF5}"/>
          </ac:cxnSpMkLst>
        </pc:cxnChg>
        <pc:cxnChg chg="add del mod">
          <ac:chgData name="Keith Moore" userId="e45166d9-95d8-4647-9f6c-1b8870f61e33" providerId="ADAL" clId="{7FA94E31-705B-45CE-9083-10045403C86C}" dt="2024-04-24T11:23:56.850" v="12140" actId="478"/>
          <ac:cxnSpMkLst>
            <pc:docMk/>
            <pc:sldMk cId="3136654072" sldId="258"/>
            <ac:cxnSpMk id="78" creationId="{4C7098EA-CA3F-0EDC-2AF7-620877B529E8}"/>
          </ac:cxnSpMkLst>
        </pc:cxnChg>
        <pc:cxnChg chg="del mod">
          <ac:chgData name="Keith Moore" userId="e45166d9-95d8-4647-9f6c-1b8870f61e33" providerId="ADAL" clId="{7FA94E31-705B-45CE-9083-10045403C86C}" dt="2024-03-22T15:29:14.694" v="5154" actId="478"/>
          <ac:cxnSpMkLst>
            <pc:docMk/>
            <pc:sldMk cId="3136654072" sldId="258"/>
            <ac:cxnSpMk id="80" creationId="{11E14F3A-9EB5-C7BF-95F9-577C62BA79B1}"/>
          </ac:cxnSpMkLst>
        </pc:cxnChg>
        <pc:cxnChg chg="add del mod">
          <ac:chgData name="Keith Moore" userId="e45166d9-95d8-4647-9f6c-1b8870f61e33" providerId="ADAL" clId="{7FA94E31-705B-45CE-9083-10045403C86C}" dt="2024-04-24T11:23:58.843" v="12142" actId="478"/>
          <ac:cxnSpMkLst>
            <pc:docMk/>
            <pc:sldMk cId="3136654072" sldId="258"/>
            <ac:cxnSpMk id="82" creationId="{9ACBAF34-739F-1203-9F72-67CE753A49D0}"/>
          </ac:cxnSpMkLst>
        </pc:cxnChg>
        <pc:cxnChg chg="del mod">
          <ac:chgData name="Keith Moore" userId="e45166d9-95d8-4647-9f6c-1b8870f61e33" providerId="ADAL" clId="{7FA94E31-705B-45CE-9083-10045403C86C}" dt="2024-03-22T15:29:25.570" v="5157" actId="478"/>
          <ac:cxnSpMkLst>
            <pc:docMk/>
            <pc:sldMk cId="3136654072" sldId="258"/>
            <ac:cxnSpMk id="83" creationId="{05F00268-8485-7FA3-7F89-C38CA154149D}"/>
          </ac:cxnSpMkLst>
        </pc:cxnChg>
        <pc:cxnChg chg="del mod">
          <ac:chgData name="Keith Moore" userId="e45166d9-95d8-4647-9f6c-1b8870f61e33" providerId="ADAL" clId="{7FA94E31-705B-45CE-9083-10045403C86C}" dt="2024-03-22T15:29:26.731" v="5158" actId="478"/>
          <ac:cxnSpMkLst>
            <pc:docMk/>
            <pc:sldMk cId="3136654072" sldId="258"/>
            <ac:cxnSpMk id="85" creationId="{24444600-2140-D8DC-911B-0C79C1179975}"/>
          </ac:cxnSpMkLst>
        </pc:cxnChg>
        <pc:cxnChg chg="add del mod">
          <ac:chgData name="Keith Moore" userId="e45166d9-95d8-4647-9f6c-1b8870f61e33" providerId="ADAL" clId="{7FA94E31-705B-45CE-9083-10045403C86C}" dt="2024-04-29T15:21:39.779" v="15025" actId="478"/>
          <ac:cxnSpMkLst>
            <pc:docMk/>
            <pc:sldMk cId="3136654072" sldId="258"/>
            <ac:cxnSpMk id="86" creationId="{C7A70AFC-5AC1-50F4-236F-EEC91555198A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87" creationId="{1C9B3D20-FAAA-672E-CB8C-43FA080FDBAC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91" creationId="{104EF652-D311-834B-1E0C-7724E34952D6}"/>
          </ac:cxnSpMkLst>
        </pc:cxnChg>
        <pc:cxnChg chg="add del mod">
          <ac:chgData name="Keith Moore" userId="e45166d9-95d8-4647-9f6c-1b8870f61e33" providerId="ADAL" clId="{7FA94E31-705B-45CE-9083-10045403C86C}" dt="2024-04-29T15:25:46.771" v="15179" actId="478"/>
          <ac:cxnSpMkLst>
            <pc:docMk/>
            <pc:sldMk cId="3136654072" sldId="258"/>
            <ac:cxnSpMk id="94" creationId="{B92606D6-110A-FECA-9061-A290E90C0091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97" creationId="{27DE0205-76F6-DC39-C463-DAA03597C4E9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111" creationId="{A4EE9A3F-6F84-914E-8CF4-E8E458A66CF3}"/>
          </ac:cxnSpMkLst>
        </pc:cxnChg>
        <pc:cxnChg chg="add 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117" creationId="{6308154D-24F1-BE09-46B4-8FB86FF2075B}"/>
          </ac:cxnSpMkLst>
        </pc:cxnChg>
        <pc:cxnChg chg="del mod ord">
          <ac:chgData name="Keith Moore" userId="e45166d9-95d8-4647-9f6c-1b8870f61e33" providerId="ADAL" clId="{7FA94E31-705B-45CE-9083-10045403C86C}" dt="2024-04-29T15:09:47.060" v="14821" actId="478"/>
          <ac:cxnSpMkLst>
            <pc:docMk/>
            <pc:sldMk cId="3136654072" sldId="258"/>
            <ac:cxnSpMk id="132" creationId="{99452834-45DD-A9DB-3B15-3C9BDAA92C38}"/>
          </ac:cxnSpMkLst>
        </pc:cxnChg>
        <pc:cxnChg chg="del mod">
          <ac:chgData name="Keith Moore" userId="e45166d9-95d8-4647-9f6c-1b8870f61e33" providerId="ADAL" clId="{7FA94E31-705B-45CE-9083-10045403C86C}" dt="2024-03-22T15:48:59.095" v="5815" actId="478"/>
          <ac:cxnSpMkLst>
            <pc:docMk/>
            <pc:sldMk cId="3136654072" sldId="258"/>
            <ac:cxnSpMk id="134" creationId="{F87ECF75-955F-A23F-A624-8D982C6901FD}"/>
          </ac:cxnSpMkLst>
        </pc:cxnChg>
        <pc:cxnChg chg="del mod">
          <ac:chgData name="Keith Moore" userId="e45166d9-95d8-4647-9f6c-1b8870f61e33" providerId="ADAL" clId="{7FA94E31-705B-45CE-9083-10045403C86C}" dt="2024-03-22T15:29:29.085" v="5159" actId="478"/>
          <ac:cxnSpMkLst>
            <pc:docMk/>
            <pc:sldMk cId="3136654072" sldId="258"/>
            <ac:cxnSpMk id="135" creationId="{D526F534-C0D0-72D6-691E-5D802836D5FA}"/>
          </ac:cxnSpMkLst>
        </pc:cxnChg>
        <pc:cxnChg chg="del mod">
          <ac:chgData name="Keith Moore" userId="e45166d9-95d8-4647-9f6c-1b8870f61e33" providerId="ADAL" clId="{7FA94E31-705B-45CE-9083-10045403C86C}" dt="2024-03-22T15:49:00.111" v="5816" actId="478"/>
          <ac:cxnSpMkLst>
            <pc:docMk/>
            <pc:sldMk cId="3136654072" sldId="258"/>
            <ac:cxnSpMk id="136" creationId="{CAD8EC0F-CEB0-4BFC-7B56-92D3C85CF961}"/>
          </ac:cxnSpMkLst>
        </pc:cxnChg>
        <pc:cxnChg chg="del mod">
          <ac:chgData name="Keith Moore" userId="e45166d9-95d8-4647-9f6c-1b8870f61e33" providerId="ADAL" clId="{7FA94E31-705B-45CE-9083-10045403C86C}" dt="2024-03-22T15:29:39.412" v="5163" actId="478"/>
          <ac:cxnSpMkLst>
            <pc:docMk/>
            <pc:sldMk cId="3136654072" sldId="258"/>
            <ac:cxnSpMk id="146" creationId="{73C20BBB-59DA-BFFD-1FEB-8BDDC8A8B641}"/>
          </ac:cxnSpMkLst>
        </pc:cxnChg>
        <pc:cxnChg chg="mod">
          <ac:chgData name="Keith Moore" userId="e45166d9-95d8-4647-9f6c-1b8870f61e33" providerId="ADAL" clId="{7FA94E31-705B-45CE-9083-10045403C86C}" dt="2024-04-29T15:26:14.944" v="15219" actId="1035"/>
          <ac:cxnSpMkLst>
            <pc:docMk/>
            <pc:sldMk cId="3136654072" sldId="258"/>
            <ac:cxnSpMk id="159" creationId="{929E5E0F-B23C-5561-05D9-6A59C98E45C4}"/>
          </ac:cxnSpMkLst>
        </pc:cxnChg>
        <pc:cxnChg chg="del mod">
          <ac:chgData name="Keith Moore" userId="e45166d9-95d8-4647-9f6c-1b8870f61e33" providerId="ADAL" clId="{7FA94E31-705B-45CE-9083-10045403C86C}" dt="2024-04-29T15:24:22.908" v="15139" actId="478"/>
          <ac:cxnSpMkLst>
            <pc:docMk/>
            <pc:sldMk cId="3136654072" sldId="258"/>
            <ac:cxnSpMk id="161" creationId="{E0418117-66CA-148B-2BEF-806DFE73BB8D}"/>
          </ac:cxnSpMkLst>
        </pc:cxnChg>
        <pc:cxnChg chg="del mod">
          <ac:chgData name="Keith Moore" userId="e45166d9-95d8-4647-9f6c-1b8870f61e33" providerId="ADAL" clId="{7FA94E31-705B-45CE-9083-10045403C86C}" dt="2024-03-22T15:29:11.833" v="5153" actId="478"/>
          <ac:cxnSpMkLst>
            <pc:docMk/>
            <pc:sldMk cId="3136654072" sldId="258"/>
            <ac:cxnSpMk id="172" creationId="{EBA1DD67-B11A-CE0E-5994-DB621573C4FD}"/>
          </ac:cxnSpMkLst>
        </pc:cxnChg>
        <pc:cxnChg chg="del mod">
          <ac:chgData name="Keith Moore" userId="e45166d9-95d8-4647-9f6c-1b8870f61e33" providerId="ADAL" clId="{7FA94E31-705B-45CE-9083-10045403C86C}" dt="2024-03-15T12:10:36.067" v="4550" actId="478"/>
          <ac:cxnSpMkLst>
            <pc:docMk/>
            <pc:sldMk cId="3136654072" sldId="258"/>
            <ac:cxnSpMk id="189" creationId="{D6C779C3-296F-3385-AB21-151B97702177}"/>
          </ac:cxnSpMkLst>
        </pc:cxnChg>
        <pc:cxnChg chg="del mod">
          <ac:chgData name="Keith Moore" userId="e45166d9-95d8-4647-9f6c-1b8870f61e33" providerId="ADAL" clId="{7FA94E31-705B-45CE-9083-10045403C86C}" dt="2024-03-22T15:30:24.948" v="5272" actId="478"/>
          <ac:cxnSpMkLst>
            <pc:docMk/>
            <pc:sldMk cId="3136654072" sldId="258"/>
            <ac:cxnSpMk id="200" creationId="{80EC39EA-AED2-39EA-9B75-905D73F154C5}"/>
          </ac:cxnSpMkLst>
        </pc:cxnChg>
      </pc:sldChg>
      <pc:sldChg chg="del">
        <pc:chgData name="Keith Moore" userId="e45166d9-95d8-4647-9f6c-1b8870f61e33" providerId="ADAL" clId="{7FA94E31-705B-45CE-9083-10045403C86C}" dt="2024-03-12T18:56:13.979" v="1510" actId="2696"/>
        <pc:sldMkLst>
          <pc:docMk/>
          <pc:sldMk cId="3621980200" sldId="258"/>
        </pc:sldMkLst>
      </pc:sldChg>
      <pc:sldChg chg="addSp delSp modSp add mod ord">
        <pc:chgData name="Keith Moore" userId="e45166d9-95d8-4647-9f6c-1b8870f61e33" providerId="ADAL" clId="{7FA94E31-705B-45CE-9083-10045403C86C}" dt="2024-04-25T10:28:35.879" v="13993" actId="113"/>
        <pc:sldMkLst>
          <pc:docMk/>
          <pc:sldMk cId="1893933193" sldId="259"/>
        </pc:sldMkLst>
        <pc:spChg chg="mod">
          <ac:chgData name="Keith Moore" userId="e45166d9-95d8-4647-9f6c-1b8870f61e33" providerId="ADAL" clId="{7FA94E31-705B-45CE-9083-10045403C86C}" dt="2024-04-25T10:28:35.879" v="13993" actId="113"/>
          <ac:spMkLst>
            <pc:docMk/>
            <pc:sldMk cId="1893933193" sldId="259"/>
            <ac:spMk id="2" creationId="{3958D8F0-A04D-6C84-1BBA-BCA9B4C801B1}"/>
          </ac:spMkLst>
        </pc:spChg>
        <pc:spChg chg="mod">
          <ac:chgData name="Keith Moore" userId="e45166d9-95d8-4647-9f6c-1b8870f61e33" providerId="ADAL" clId="{7FA94E31-705B-45CE-9083-10045403C86C}" dt="2024-04-25T08:54:45.169" v="12648" actId="1036"/>
          <ac:spMkLst>
            <pc:docMk/>
            <pc:sldMk cId="1893933193" sldId="259"/>
            <ac:spMk id="3" creationId="{EB2DAE5B-89D7-E38F-E078-7B341EE346E3}"/>
          </ac:spMkLst>
        </pc:spChg>
        <pc:spChg chg="add mod">
          <ac:chgData name="Keith Moore" userId="e45166d9-95d8-4647-9f6c-1b8870f61e33" providerId="ADAL" clId="{7FA94E31-705B-45CE-9083-10045403C86C}" dt="2024-04-25T08:54:54.421" v="12649" actId="1076"/>
          <ac:spMkLst>
            <pc:docMk/>
            <pc:sldMk cId="1893933193" sldId="259"/>
            <ac:spMk id="4" creationId="{876B8740-B332-7CB3-E7A7-59524F87D75A}"/>
          </ac:spMkLst>
        </pc:spChg>
        <pc:spChg chg="mod">
          <ac:chgData name="Keith Moore" userId="e45166d9-95d8-4647-9f6c-1b8870f61e33" providerId="ADAL" clId="{7FA94E31-705B-45CE-9083-10045403C86C}" dt="2024-04-25T08:54:45.169" v="12648" actId="1036"/>
          <ac:spMkLst>
            <pc:docMk/>
            <pc:sldMk cId="1893933193" sldId="259"/>
            <ac:spMk id="5" creationId="{D588F34F-76F2-41C6-7DA1-0BBF02E6E00F}"/>
          </ac:spMkLst>
        </pc:spChg>
        <pc:spChg chg="add mod">
          <ac:chgData name="Keith Moore" userId="e45166d9-95d8-4647-9f6c-1b8870f61e33" providerId="ADAL" clId="{7FA94E31-705B-45CE-9083-10045403C86C}" dt="2024-04-25T08:54:54.421" v="12649" actId="1076"/>
          <ac:spMkLst>
            <pc:docMk/>
            <pc:sldMk cId="1893933193" sldId="259"/>
            <ac:spMk id="7" creationId="{E2565755-6C57-C6BA-B429-97A2D9BB56B1}"/>
          </ac:spMkLst>
        </pc:spChg>
        <pc:spChg chg="add mod">
          <ac:chgData name="Keith Moore" userId="e45166d9-95d8-4647-9f6c-1b8870f61e33" providerId="ADAL" clId="{7FA94E31-705B-45CE-9083-10045403C86C}" dt="2024-03-15T12:01:57.369" v="4449" actId="208"/>
          <ac:spMkLst>
            <pc:docMk/>
            <pc:sldMk cId="1893933193" sldId="259"/>
            <ac:spMk id="9" creationId="{087323AE-BC3A-B7A1-CAC7-1E36920EC0AC}"/>
          </ac:spMkLst>
        </pc:spChg>
        <pc:spChg chg="add del mod">
          <ac:chgData name="Keith Moore" userId="e45166d9-95d8-4647-9f6c-1b8870f61e33" providerId="ADAL" clId="{7FA94E31-705B-45CE-9083-10045403C86C}" dt="2024-04-25T09:04:34.552" v="12805" actId="478"/>
          <ac:spMkLst>
            <pc:docMk/>
            <pc:sldMk cId="1893933193" sldId="259"/>
            <ac:spMk id="10" creationId="{D9C010A8-E745-AE0F-098B-C88F7A768A8A}"/>
          </ac:spMkLst>
        </pc:spChg>
        <pc:spChg chg="add del mod">
          <ac:chgData name="Keith Moore" userId="e45166d9-95d8-4647-9f6c-1b8870f61e33" providerId="ADAL" clId="{7FA94E31-705B-45CE-9083-10045403C86C}" dt="2024-04-25T09:04:34.552" v="12805" actId="478"/>
          <ac:spMkLst>
            <pc:docMk/>
            <pc:sldMk cId="1893933193" sldId="259"/>
            <ac:spMk id="12" creationId="{5E190F66-79B5-DC1F-3667-4160FF8D3DA9}"/>
          </ac:spMkLst>
        </pc:spChg>
        <pc:spChg chg="add del mod">
          <ac:chgData name="Keith Moore" userId="e45166d9-95d8-4647-9f6c-1b8870f61e33" providerId="ADAL" clId="{7FA94E31-705B-45CE-9083-10045403C86C}" dt="2024-04-25T09:04:34.552" v="12805" actId="478"/>
          <ac:spMkLst>
            <pc:docMk/>
            <pc:sldMk cId="1893933193" sldId="259"/>
            <ac:spMk id="13" creationId="{B1B63B44-1C6C-42C8-3E2F-3AFB6270311C}"/>
          </ac:spMkLst>
        </pc:spChg>
        <pc:spChg chg="del mod">
          <ac:chgData name="Keith Moore" userId="e45166d9-95d8-4647-9f6c-1b8870f61e33" providerId="ADAL" clId="{7FA94E31-705B-45CE-9083-10045403C86C}" dt="2024-04-25T08:54:35.121" v="12617" actId="478"/>
          <ac:spMkLst>
            <pc:docMk/>
            <pc:sldMk cId="1893933193" sldId="259"/>
            <ac:spMk id="14" creationId="{99E07DA5-5E48-BC5B-18C3-BE0575030EE1}"/>
          </ac:spMkLst>
        </pc:spChg>
        <pc:spChg chg="add del mod">
          <ac:chgData name="Keith Moore" userId="e45166d9-95d8-4647-9f6c-1b8870f61e33" providerId="ADAL" clId="{7FA94E31-705B-45CE-9083-10045403C86C}" dt="2024-04-25T09:04:34.552" v="12805" actId="478"/>
          <ac:spMkLst>
            <pc:docMk/>
            <pc:sldMk cId="1893933193" sldId="259"/>
            <ac:spMk id="15" creationId="{BE92E6B4-E118-9FDF-A08A-70D885169F39}"/>
          </ac:spMkLst>
        </pc:spChg>
        <pc:spChg chg="add del mod">
          <ac:chgData name="Keith Moore" userId="e45166d9-95d8-4647-9f6c-1b8870f61e33" providerId="ADAL" clId="{7FA94E31-705B-45CE-9083-10045403C86C}" dt="2024-04-25T09:04:34.552" v="12805" actId="478"/>
          <ac:spMkLst>
            <pc:docMk/>
            <pc:sldMk cId="1893933193" sldId="259"/>
            <ac:spMk id="16" creationId="{55C32F0F-8606-A1FE-AF8E-E5EFEF1D5F67}"/>
          </ac:spMkLst>
        </pc:spChg>
        <pc:spChg chg="add mod">
          <ac:chgData name="Keith Moore" userId="e45166d9-95d8-4647-9f6c-1b8870f61e33" providerId="ADAL" clId="{7FA94E31-705B-45CE-9083-10045403C86C}" dt="2024-04-25T09:04:48.535" v="12808" actId="1076"/>
          <ac:spMkLst>
            <pc:docMk/>
            <pc:sldMk cId="1893933193" sldId="259"/>
            <ac:spMk id="21" creationId="{FAFD1796-F739-A402-570E-2133A0EC74AC}"/>
          </ac:spMkLst>
        </pc:spChg>
        <pc:spChg chg="add mod">
          <ac:chgData name="Keith Moore" userId="e45166d9-95d8-4647-9f6c-1b8870f61e33" providerId="ADAL" clId="{7FA94E31-705B-45CE-9083-10045403C86C}" dt="2024-04-25T09:04:48.535" v="12808" actId="1076"/>
          <ac:spMkLst>
            <pc:docMk/>
            <pc:sldMk cId="1893933193" sldId="259"/>
            <ac:spMk id="22" creationId="{287EF566-E5F5-1A9C-173F-84B3A5967A09}"/>
          </ac:spMkLst>
        </pc:spChg>
        <pc:spChg chg="add mod">
          <ac:chgData name="Keith Moore" userId="e45166d9-95d8-4647-9f6c-1b8870f61e33" providerId="ADAL" clId="{7FA94E31-705B-45CE-9083-10045403C86C}" dt="2024-04-25T09:04:48.535" v="12808" actId="1076"/>
          <ac:spMkLst>
            <pc:docMk/>
            <pc:sldMk cId="1893933193" sldId="259"/>
            <ac:spMk id="23" creationId="{B6130561-FACF-A77A-07AE-34781BC3CAA4}"/>
          </ac:spMkLst>
        </pc:spChg>
        <pc:spChg chg="add mod">
          <ac:chgData name="Keith Moore" userId="e45166d9-95d8-4647-9f6c-1b8870f61e33" providerId="ADAL" clId="{7FA94E31-705B-45CE-9083-10045403C86C}" dt="2024-04-25T09:04:48.535" v="12808" actId="1076"/>
          <ac:spMkLst>
            <pc:docMk/>
            <pc:sldMk cId="1893933193" sldId="259"/>
            <ac:spMk id="24" creationId="{D4DC0BE5-1919-4520-E9A9-08773B52BB40}"/>
          </ac:spMkLst>
        </pc:spChg>
        <pc:spChg chg="add mod">
          <ac:chgData name="Keith Moore" userId="e45166d9-95d8-4647-9f6c-1b8870f61e33" providerId="ADAL" clId="{7FA94E31-705B-45CE-9083-10045403C86C}" dt="2024-04-25T09:04:48.535" v="12808" actId="1076"/>
          <ac:spMkLst>
            <pc:docMk/>
            <pc:sldMk cId="1893933193" sldId="259"/>
            <ac:spMk id="25" creationId="{6FC9E589-4C3B-12D2-B236-F9602599FE46}"/>
          </ac:spMkLst>
        </pc:spChg>
        <pc:spChg chg="add mod">
          <ac:chgData name="Keith Moore" userId="e45166d9-95d8-4647-9f6c-1b8870f61e33" providerId="ADAL" clId="{7FA94E31-705B-45CE-9083-10045403C86C}" dt="2024-04-25T09:04:48.535" v="12808" actId="1076"/>
          <ac:spMkLst>
            <pc:docMk/>
            <pc:sldMk cId="1893933193" sldId="259"/>
            <ac:spMk id="26" creationId="{DAEA3503-C782-BA1E-3655-5364ECDC9F28}"/>
          </ac:spMkLst>
        </pc:spChg>
        <pc:spChg chg="add mod">
          <ac:chgData name="Keith Moore" userId="e45166d9-95d8-4647-9f6c-1b8870f61e33" providerId="ADAL" clId="{7FA94E31-705B-45CE-9083-10045403C86C}" dt="2024-04-25T09:56:15.143" v="13558" actId="1036"/>
          <ac:spMkLst>
            <pc:docMk/>
            <pc:sldMk cId="1893933193" sldId="259"/>
            <ac:spMk id="28" creationId="{D5277DEE-F47A-AC2F-DC35-F628CD15E07E}"/>
          </ac:spMkLst>
        </pc:spChg>
        <pc:spChg chg="add mod">
          <ac:chgData name="Keith Moore" userId="e45166d9-95d8-4647-9f6c-1b8870f61e33" providerId="ADAL" clId="{7FA94E31-705B-45CE-9083-10045403C86C}" dt="2024-04-25T10:26:56.945" v="13970" actId="20577"/>
          <ac:spMkLst>
            <pc:docMk/>
            <pc:sldMk cId="1893933193" sldId="259"/>
            <ac:spMk id="35" creationId="{314D1B47-1256-42FB-8409-3A061D3032DC}"/>
          </ac:spMkLst>
        </pc:spChg>
        <pc:spChg chg="add mod">
          <ac:chgData name="Keith Moore" userId="e45166d9-95d8-4647-9f6c-1b8870f61e33" providerId="ADAL" clId="{7FA94E31-705B-45CE-9083-10045403C86C}" dt="2024-04-25T10:27:22.449" v="13987" actId="20577"/>
          <ac:spMkLst>
            <pc:docMk/>
            <pc:sldMk cId="1893933193" sldId="259"/>
            <ac:spMk id="36" creationId="{AEFF1A4A-9D22-43BA-8144-66375E290A17}"/>
          </ac:spMkLst>
        </pc:spChg>
        <pc:spChg chg="add del mod">
          <ac:chgData name="Keith Moore" userId="e45166d9-95d8-4647-9f6c-1b8870f61e33" providerId="ADAL" clId="{7FA94E31-705B-45CE-9083-10045403C86C}" dt="2024-04-25T10:28:21.762" v="13990" actId="478"/>
          <ac:spMkLst>
            <pc:docMk/>
            <pc:sldMk cId="1893933193" sldId="259"/>
            <ac:spMk id="37" creationId="{677BB182-5BDB-8C63-AB76-A327BEF9A835}"/>
          </ac:spMkLst>
        </pc:spChg>
        <pc:spChg chg="mod">
          <ac:chgData name="Keith Moore" userId="e45166d9-95d8-4647-9f6c-1b8870f61e33" providerId="ADAL" clId="{7FA94E31-705B-45CE-9083-10045403C86C}" dt="2024-03-15T11:36:46.018" v="4068" actId="27636"/>
          <ac:spMkLst>
            <pc:docMk/>
            <pc:sldMk cId="1893933193" sldId="259"/>
            <ac:spMk id="47" creationId="{00000000-0000-0000-0000-000000000000}"/>
          </ac:spMkLst>
        </pc:spChg>
        <pc:spChg chg="mod">
          <ac:chgData name="Keith Moore" userId="e45166d9-95d8-4647-9f6c-1b8870f61e33" providerId="ADAL" clId="{7FA94E31-705B-45CE-9083-10045403C86C}" dt="2024-04-25T08:54:45.169" v="12648" actId="1036"/>
          <ac:spMkLst>
            <pc:docMk/>
            <pc:sldMk cId="1893933193" sldId="259"/>
            <ac:spMk id="66" creationId="{C6080A04-3CBA-36EA-0828-3A1F41006C0A}"/>
          </ac:spMkLst>
        </pc:spChg>
        <pc:spChg chg="mod">
          <ac:chgData name="Keith Moore" userId="e45166d9-95d8-4647-9f6c-1b8870f61e33" providerId="ADAL" clId="{7FA94E31-705B-45CE-9083-10045403C86C}" dt="2024-04-25T08:54:45.169" v="12648" actId="1036"/>
          <ac:spMkLst>
            <pc:docMk/>
            <pc:sldMk cId="1893933193" sldId="259"/>
            <ac:spMk id="78" creationId="{E6BF4775-7905-5653-9901-10B6C9027A55}"/>
          </ac:spMkLst>
        </pc:spChg>
        <pc:spChg chg="del">
          <ac:chgData name="Keith Moore" userId="e45166d9-95d8-4647-9f6c-1b8870f61e33" providerId="ADAL" clId="{7FA94E31-705B-45CE-9083-10045403C86C}" dt="2024-03-15T11:18:56.331" v="4013" actId="478"/>
          <ac:spMkLst>
            <pc:docMk/>
            <pc:sldMk cId="1893933193" sldId="259"/>
            <ac:spMk id="84" creationId="{8DA2C92C-8876-8420-12FF-20B2DB7F8A6F}"/>
          </ac:spMkLst>
        </pc:spChg>
        <pc:spChg chg="del mod">
          <ac:chgData name="Keith Moore" userId="e45166d9-95d8-4647-9f6c-1b8870f61e33" providerId="ADAL" clId="{7FA94E31-705B-45CE-9083-10045403C86C}" dt="2024-03-26T09:11:19.661" v="10337" actId="478"/>
          <ac:spMkLst>
            <pc:docMk/>
            <pc:sldMk cId="1893933193" sldId="259"/>
            <ac:spMk id="92" creationId="{284CD4E7-0225-C06D-1443-8AAA10DAD30C}"/>
          </ac:spMkLst>
        </pc:spChg>
        <pc:spChg chg="mod">
          <ac:chgData name="Keith Moore" userId="e45166d9-95d8-4647-9f6c-1b8870f61e33" providerId="ADAL" clId="{7FA94E31-705B-45CE-9083-10045403C86C}" dt="2024-04-25T10:24:28.873" v="13952" actId="14100"/>
          <ac:spMkLst>
            <pc:docMk/>
            <pc:sldMk cId="1893933193" sldId="259"/>
            <ac:spMk id="93" creationId="{C752319A-F889-F1E1-F290-36426AE775CA}"/>
          </ac:spMkLst>
        </pc:spChg>
        <pc:spChg chg="del mod">
          <ac:chgData name="Keith Moore" userId="e45166d9-95d8-4647-9f6c-1b8870f61e33" providerId="ADAL" clId="{7FA94E31-705B-45CE-9083-10045403C86C}" dt="2024-03-26T09:11:19.661" v="10337" actId="478"/>
          <ac:spMkLst>
            <pc:docMk/>
            <pc:sldMk cId="1893933193" sldId="259"/>
            <ac:spMk id="94" creationId="{72A64B39-0D1F-8498-DEC9-7B46E4A6D834}"/>
          </ac:spMkLst>
        </pc:spChg>
        <pc:spChg chg="mod">
          <ac:chgData name="Keith Moore" userId="e45166d9-95d8-4647-9f6c-1b8870f61e33" providerId="ADAL" clId="{7FA94E31-705B-45CE-9083-10045403C86C}" dt="2024-04-25T08:54:45.169" v="12648" actId="1036"/>
          <ac:spMkLst>
            <pc:docMk/>
            <pc:sldMk cId="1893933193" sldId="259"/>
            <ac:spMk id="95" creationId="{57E1B161-73A0-2F90-82A9-1B95ACFDCB86}"/>
          </ac:spMkLst>
        </pc:spChg>
        <pc:spChg chg="del mod">
          <ac:chgData name="Keith Moore" userId="e45166d9-95d8-4647-9f6c-1b8870f61e33" providerId="ADAL" clId="{7FA94E31-705B-45CE-9083-10045403C86C}" dt="2024-03-15T11:37:10.924" v="4069" actId="478"/>
          <ac:spMkLst>
            <pc:docMk/>
            <pc:sldMk cId="1893933193" sldId="259"/>
            <ac:spMk id="96" creationId="{15FA8006-B4A3-A509-D24C-39F4549D2679}"/>
          </ac:spMkLst>
        </pc:spChg>
        <pc:spChg chg="del mod">
          <ac:chgData name="Keith Moore" userId="e45166d9-95d8-4647-9f6c-1b8870f61e33" providerId="ADAL" clId="{7FA94E31-705B-45CE-9083-10045403C86C}" dt="2024-03-15T11:37:12.042" v="4070" actId="478"/>
          <ac:spMkLst>
            <pc:docMk/>
            <pc:sldMk cId="1893933193" sldId="259"/>
            <ac:spMk id="97" creationId="{E27DEF24-E317-02F5-05DF-0FC429559875}"/>
          </ac:spMkLst>
        </pc:spChg>
        <pc:spChg chg="del mod">
          <ac:chgData name="Keith Moore" userId="e45166d9-95d8-4647-9f6c-1b8870f61e33" providerId="ADAL" clId="{7FA94E31-705B-45CE-9083-10045403C86C}" dt="2024-03-15T11:37:13.287" v="4071" actId="478"/>
          <ac:spMkLst>
            <pc:docMk/>
            <pc:sldMk cId="1893933193" sldId="259"/>
            <ac:spMk id="98" creationId="{EC8226FE-AABB-0A31-84E9-6AF34D028C2C}"/>
          </ac:spMkLst>
        </pc:spChg>
        <pc:spChg chg="del mod">
          <ac:chgData name="Keith Moore" userId="e45166d9-95d8-4647-9f6c-1b8870f61e33" providerId="ADAL" clId="{7FA94E31-705B-45CE-9083-10045403C86C}" dt="2024-03-15T11:37:14.281" v="4072" actId="478"/>
          <ac:spMkLst>
            <pc:docMk/>
            <pc:sldMk cId="1893933193" sldId="259"/>
            <ac:spMk id="111" creationId="{52EDF039-DE06-7854-E05D-232002072F2C}"/>
          </ac:spMkLst>
        </pc:spChg>
        <pc:spChg chg="mod">
          <ac:chgData name="Keith Moore" userId="e45166d9-95d8-4647-9f6c-1b8870f61e33" providerId="ADAL" clId="{7FA94E31-705B-45CE-9083-10045403C86C}" dt="2024-04-25T08:54:45.169" v="12648" actId="1036"/>
          <ac:spMkLst>
            <pc:docMk/>
            <pc:sldMk cId="1893933193" sldId="259"/>
            <ac:spMk id="112" creationId="{36C8936D-0562-459F-6571-4D78B83436BB}"/>
          </ac:spMkLst>
        </pc:spChg>
        <pc:spChg chg="del">
          <ac:chgData name="Keith Moore" userId="e45166d9-95d8-4647-9f6c-1b8870f61e33" providerId="ADAL" clId="{7FA94E31-705B-45CE-9083-10045403C86C}" dt="2024-03-15T12:10:52.821" v="4554" actId="478"/>
          <ac:spMkLst>
            <pc:docMk/>
            <pc:sldMk cId="1893933193" sldId="259"/>
            <ac:spMk id="117" creationId="{00000000-0000-0000-0000-000000000000}"/>
          </ac:spMkLst>
        </pc:spChg>
        <pc:spChg chg="del">
          <ac:chgData name="Keith Moore" userId="e45166d9-95d8-4647-9f6c-1b8870f61e33" providerId="ADAL" clId="{7FA94E31-705B-45CE-9083-10045403C86C}" dt="2024-03-15T12:10:52.821" v="4554" actId="478"/>
          <ac:spMkLst>
            <pc:docMk/>
            <pc:sldMk cId="1893933193" sldId="259"/>
            <ac:spMk id="123" creationId="{00000000-0000-0000-0000-000000000000}"/>
          </ac:spMkLst>
        </pc:spChg>
        <pc:spChg chg="del mod">
          <ac:chgData name="Keith Moore" userId="e45166d9-95d8-4647-9f6c-1b8870f61e33" providerId="ADAL" clId="{7FA94E31-705B-45CE-9083-10045403C86C}" dt="2024-03-26T09:11:02.883" v="10326" actId="478"/>
          <ac:spMkLst>
            <pc:docMk/>
            <pc:sldMk cId="1893933193" sldId="259"/>
            <ac:spMk id="151" creationId="{CED3AC20-E024-0E9D-CB53-2D77F38B8620}"/>
          </ac:spMkLst>
        </pc:spChg>
        <pc:spChg chg="del">
          <ac:chgData name="Keith Moore" userId="e45166d9-95d8-4647-9f6c-1b8870f61e33" providerId="ADAL" clId="{7FA94E31-705B-45CE-9083-10045403C86C}" dt="2024-03-15T12:10:52.821" v="4554" actId="478"/>
          <ac:spMkLst>
            <pc:docMk/>
            <pc:sldMk cId="1893933193" sldId="259"/>
            <ac:spMk id="188" creationId="{E86DAA63-6DC2-144D-0275-2C8DCCC5FA7F}"/>
          </ac:spMkLst>
        </pc:spChg>
        <pc:spChg chg="del">
          <ac:chgData name="Keith Moore" userId="e45166d9-95d8-4647-9f6c-1b8870f61e33" providerId="ADAL" clId="{7FA94E31-705B-45CE-9083-10045403C86C}" dt="2024-03-15T12:10:52.821" v="4554" actId="478"/>
          <ac:spMkLst>
            <pc:docMk/>
            <pc:sldMk cId="1893933193" sldId="259"/>
            <ac:spMk id="199" creationId="{D588F34F-76F2-41C6-7DA1-0BBF02E6E00F}"/>
          </ac:spMkLst>
        </pc:spChg>
        <pc:spChg chg="del">
          <ac:chgData name="Keith Moore" userId="e45166d9-95d8-4647-9f6c-1b8870f61e33" providerId="ADAL" clId="{7FA94E31-705B-45CE-9083-10045403C86C}" dt="2024-03-15T12:10:52.821" v="4554" actId="478"/>
          <ac:spMkLst>
            <pc:docMk/>
            <pc:sldMk cId="1893933193" sldId="259"/>
            <ac:spMk id="201" creationId="{D588F34F-76F2-41C6-7DA1-0BBF02E6E00F}"/>
          </ac:spMkLst>
        </pc:spChg>
        <pc:cxnChg chg="add mod">
          <ac:chgData name="Keith Moore" userId="e45166d9-95d8-4647-9f6c-1b8870f61e33" providerId="ADAL" clId="{7FA94E31-705B-45CE-9083-10045403C86C}" dt="2024-04-25T08:55:02.344" v="12651" actId="14100"/>
          <ac:cxnSpMkLst>
            <pc:docMk/>
            <pc:sldMk cId="1893933193" sldId="259"/>
            <ac:cxnSpMk id="6" creationId="{26868DB1-4B41-F147-0E3A-8BD0906419F0}"/>
          </ac:cxnSpMkLst>
        </pc:cxnChg>
        <pc:cxnChg chg="add mod">
          <ac:chgData name="Keith Moore" userId="e45166d9-95d8-4647-9f6c-1b8870f61e33" providerId="ADAL" clId="{7FA94E31-705B-45CE-9083-10045403C86C}" dt="2024-04-25T08:55:05.858" v="12652" actId="14100"/>
          <ac:cxnSpMkLst>
            <pc:docMk/>
            <pc:sldMk cId="1893933193" sldId="259"/>
            <ac:cxnSpMk id="8" creationId="{B0A0A93E-D709-F971-F4D6-F42C2766596F}"/>
          </ac:cxnSpMkLst>
        </pc:cxnChg>
        <pc:cxnChg chg="add del mod">
          <ac:chgData name="Keith Moore" userId="e45166d9-95d8-4647-9f6c-1b8870f61e33" providerId="ADAL" clId="{7FA94E31-705B-45CE-9083-10045403C86C}" dt="2024-04-25T09:04:34.552" v="12805" actId="478"/>
          <ac:cxnSpMkLst>
            <pc:docMk/>
            <pc:sldMk cId="1893933193" sldId="259"/>
            <ac:cxnSpMk id="11" creationId="{8499618A-3250-B80F-E73C-606D019C12BE}"/>
          </ac:cxnSpMkLst>
        </pc:cxnChg>
        <pc:cxnChg chg="mod">
          <ac:chgData name="Keith Moore" userId="e45166d9-95d8-4647-9f6c-1b8870f61e33" providerId="ADAL" clId="{7FA94E31-705B-45CE-9083-10045403C86C}" dt="2024-04-25T08:54:45.169" v="12648" actId="1036"/>
          <ac:cxnSpMkLst>
            <pc:docMk/>
            <pc:sldMk cId="1893933193" sldId="259"/>
            <ac:cxnSpMk id="19" creationId="{E4903F21-3FEB-563B-7848-F7A6716D7525}"/>
          </ac:cxnSpMkLst>
        </pc:cxnChg>
        <pc:cxnChg chg="add mod">
          <ac:chgData name="Keith Moore" userId="e45166d9-95d8-4647-9f6c-1b8870f61e33" providerId="ADAL" clId="{7FA94E31-705B-45CE-9083-10045403C86C}" dt="2024-04-25T09:56:15.143" v="13558" actId="1036"/>
          <ac:cxnSpMkLst>
            <pc:docMk/>
            <pc:sldMk cId="1893933193" sldId="259"/>
            <ac:cxnSpMk id="27" creationId="{7D03FB21-D430-65EE-3D08-10C2D4CC0832}"/>
          </ac:cxnSpMkLst>
        </pc:cxnChg>
        <pc:cxnChg chg="add mod">
          <ac:chgData name="Keith Moore" userId="e45166d9-95d8-4647-9f6c-1b8870f61e33" providerId="ADAL" clId="{7FA94E31-705B-45CE-9083-10045403C86C}" dt="2024-04-25T09:56:15.143" v="13558" actId="1036"/>
          <ac:cxnSpMkLst>
            <pc:docMk/>
            <pc:sldMk cId="1893933193" sldId="259"/>
            <ac:cxnSpMk id="29" creationId="{50A2F3F9-A227-A0F8-9408-DE0789C54A82}"/>
          </ac:cxnSpMkLst>
        </pc:cxnChg>
        <pc:cxnChg chg="add mod">
          <ac:chgData name="Keith Moore" userId="e45166d9-95d8-4647-9f6c-1b8870f61e33" providerId="ADAL" clId="{7FA94E31-705B-45CE-9083-10045403C86C}" dt="2024-04-25T09:56:15.143" v="13558" actId="1036"/>
          <ac:cxnSpMkLst>
            <pc:docMk/>
            <pc:sldMk cId="1893933193" sldId="259"/>
            <ac:cxnSpMk id="30" creationId="{3F4168BD-0A16-0CA0-56E3-C9319CF2538F}"/>
          </ac:cxnSpMkLst>
        </pc:cxnChg>
        <pc:cxnChg chg="mod">
          <ac:chgData name="Keith Moore" userId="e45166d9-95d8-4647-9f6c-1b8870f61e33" providerId="ADAL" clId="{7FA94E31-705B-45CE-9083-10045403C86C}" dt="2024-04-25T08:54:45.169" v="12648" actId="1036"/>
          <ac:cxnSpMkLst>
            <pc:docMk/>
            <pc:sldMk cId="1893933193" sldId="259"/>
            <ac:cxnSpMk id="77" creationId="{1423088D-C9B1-12C8-09D0-A83EFFF19BC4}"/>
          </ac:cxnSpMkLst>
        </pc:cxnChg>
        <pc:cxnChg chg="mod">
          <ac:chgData name="Keith Moore" userId="e45166d9-95d8-4647-9f6c-1b8870f61e33" providerId="ADAL" clId="{7FA94E31-705B-45CE-9083-10045403C86C}" dt="2024-04-25T10:24:28.873" v="13952" actId="14100"/>
          <ac:cxnSpMkLst>
            <pc:docMk/>
            <pc:sldMk cId="1893933193" sldId="259"/>
            <ac:cxnSpMk id="87" creationId="{40B91017-4A13-9F0C-1E77-DB36B4431F5D}"/>
          </ac:cxnSpMkLst>
        </pc:cxnChg>
        <pc:cxnChg chg="del mod">
          <ac:chgData name="Keith Moore" userId="e45166d9-95d8-4647-9f6c-1b8870f61e33" providerId="ADAL" clId="{7FA94E31-705B-45CE-9083-10045403C86C}" dt="2024-03-15T11:19:05.606" v="4015" actId="478"/>
          <ac:cxnSpMkLst>
            <pc:docMk/>
            <pc:sldMk cId="1893933193" sldId="259"/>
            <ac:cxnSpMk id="100" creationId="{CE4970D4-401A-D2F4-99FB-FD5AFB564E55}"/>
          </ac:cxnSpMkLst>
        </pc:cxnChg>
        <pc:cxnChg chg="mod">
          <ac:chgData name="Keith Moore" userId="e45166d9-95d8-4647-9f6c-1b8870f61e33" providerId="ADAL" clId="{7FA94E31-705B-45CE-9083-10045403C86C}" dt="2024-04-25T08:54:45.169" v="12648" actId="1036"/>
          <ac:cxnSpMkLst>
            <pc:docMk/>
            <pc:sldMk cId="1893933193" sldId="259"/>
            <ac:cxnSpMk id="101" creationId="{6F108C28-5A59-5A10-878A-0F5C2FEB97E3}"/>
          </ac:cxnSpMkLst>
        </pc:cxnChg>
        <pc:cxnChg chg="mod">
          <ac:chgData name="Keith Moore" userId="e45166d9-95d8-4647-9f6c-1b8870f61e33" providerId="ADAL" clId="{7FA94E31-705B-45CE-9083-10045403C86C}" dt="2024-04-25T08:54:45.169" v="12648" actId="1036"/>
          <ac:cxnSpMkLst>
            <pc:docMk/>
            <pc:sldMk cId="1893933193" sldId="259"/>
            <ac:cxnSpMk id="103" creationId="{73E299B3-7ED6-871E-5CC4-AA533B45A656}"/>
          </ac:cxnSpMkLst>
        </pc:cxnChg>
        <pc:cxnChg chg="mod">
          <ac:chgData name="Keith Moore" userId="e45166d9-95d8-4647-9f6c-1b8870f61e33" providerId="ADAL" clId="{7FA94E31-705B-45CE-9083-10045403C86C}" dt="2024-04-25T08:54:45.169" v="12648" actId="1036"/>
          <ac:cxnSpMkLst>
            <pc:docMk/>
            <pc:sldMk cId="1893933193" sldId="259"/>
            <ac:cxnSpMk id="113" creationId="{4C499729-9381-5A97-9003-CF1AD7430142}"/>
          </ac:cxnSpMkLst>
        </pc:cxnChg>
        <pc:cxnChg chg="del mod">
          <ac:chgData name="Keith Moore" userId="e45166d9-95d8-4647-9f6c-1b8870f61e33" providerId="ADAL" clId="{7FA94E31-705B-45CE-9083-10045403C86C}" dt="2024-04-25T08:54:36.725" v="12618" actId="478"/>
          <ac:cxnSpMkLst>
            <pc:docMk/>
            <pc:sldMk cId="1893933193" sldId="259"/>
            <ac:cxnSpMk id="132" creationId="{99452834-45DD-A9DB-3B15-3C9BDAA92C38}"/>
          </ac:cxnSpMkLst>
        </pc:cxnChg>
        <pc:cxnChg chg="del mod">
          <ac:chgData name="Keith Moore" userId="e45166d9-95d8-4647-9f6c-1b8870f61e33" providerId="ADAL" clId="{7FA94E31-705B-45CE-9083-10045403C86C}" dt="2024-03-15T12:10:52.821" v="4554" actId="478"/>
          <ac:cxnSpMkLst>
            <pc:docMk/>
            <pc:sldMk cId="1893933193" sldId="259"/>
            <ac:cxnSpMk id="189" creationId="{D6C779C3-296F-3385-AB21-151B97702177}"/>
          </ac:cxnSpMkLst>
        </pc:cxnChg>
        <pc:cxnChg chg="mod">
          <ac:chgData name="Keith Moore" userId="e45166d9-95d8-4647-9f6c-1b8870f61e33" providerId="ADAL" clId="{7FA94E31-705B-45CE-9083-10045403C86C}" dt="2024-04-25T08:54:45.169" v="12648" actId="1036"/>
          <ac:cxnSpMkLst>
            <pc:docMk/>
            <pc:sldMk cId="1893933193" sldId="259"/>
            <ac:cxnSpMk id="200" creationId="{80EC39EA-AED2-39EA-9B75-905D73F154C5}"/>
          </ac:cxnSpMkLst>
        </pc:cxnChg>
      </pc:sldChg>
      <pc:sldChg chg="addSp delSp modSp add mod">
        <pc:chgData name="Keith Moore" userId="e45166d9-95d8-4647-9f6c-1b8870f61e33" providerId="ADAL" clId="{7FA94E31-705B-45CE-9083-10045403C86C}" dt="2024-04-29T12:57:50.782" v="14449" actId="1076"/>
        <pc:sldMkLst>
          <pc:docMk/>
          <pc:sldMk cId="36893495" sldId="260"/>
        </pc:sldMkLst>
        <pc:spChg chg="mod">
          <ac:chgData name="Keith Moore" userId="e45166d9-95d8-4647-9f6c-1b8870f61e33" providerId="ADAL" clId="{7FA94E31-705B-45CE-9083-10045403C86C}" dt="2024-04-25T09:07:28.325" v="12814" actId="113"/>
          <ac:spMkLst>
            <pc:docMk/>
            <pc:sldMk cId="36893495" sldId="260"/>
            <ac:spMk id="2" creationId="{3958D8F0-A04D-6C84-1BBA-BCA9B4C801B1}"/>
          </ac:spMkLst>
        </pc:spChg>
        <pc:spChg chg="mod">
          <ac:chgData name="Keith Moore" userId="e45166d9-95d8-4647-9f6c-1b8870f61e33" providerId="ADAL" clId="{7FA94E31-705B-45CE-9083-10045403C86C}" dt="2024-04-24T10:56:05.140" v="11380" actId="1037"/>
          <ac:spMkLst>
            <pc:docMk/>
            <pc:sldMk cId="36893495" sldId="260"/>
            <ac:spMk id="4" creationId="{58D780ED-2679-4541-F520-E9F14EA3D7BF}"/>
          </ac:spMkLst>
        </pc:spChg>
        <pc:spChg chg="add mod">
          <ac:chgData name="Keith Moore" userId="e45166d9-95d8-4647-9f6c-1b8870f61e33" providerId="ADAL" clId="{7FA94E31-705B-45CE-9083-10045403C86C}" dt="2024-04-29T12:57:50.782" v="14449" actId="1076"/>
          <ac:spMkLst>
            <pc:docMk/>
            <pc:sldMk cId="36893495" sldId="260"/>
            <ac:spMk id="5" creationId="{07FEF3AF-B75A-F351-C2A2-50323B54F71B}"/>
          </ac:spMkLst>
        </pc:spChg>
        <pc:spChg chg="del">
          <ac:chgData name="Keith Moore" userId="e45166d9-95d8-4647-9f6c-1b8870f61e33" providerId="ADAL" clId="{7FA94E31-705B-45CE-9083-10045403C86C}" dt="2024-04-24T10:33:49.516" v="10466" actId="478"/>
          <ac:spMkLst>
            <pc:docMk/>
            <pc:sldMk cId="36893495" sldId="260"/>
            <ac:spMk id="5" creationId="{D588F34F-76F2-41C6-7DA1-0BBF02E6E00F}"/>
          </ac:spMkLst>
        </pc:spChg>
        <pc:spChg chg="mod ord">
          <ac:chgData name="Keith Moore" userId="e45166d9-95d8-4647-9f6c-1b8870f61e33" providerId="ADAL" clId="{7FA94E31-705B-45CE-9083-10045403C86C}" dt="2024-04-24T10:56:05.140" v="11380" actId="1037"/>
          <ac:spMkLst>
            <pc:docMk/>
            <pc:sldMk cId="36893495" sldId="260"/>
            <ac:spMk id="6" creationId="{6265DBBC-51A8-4E1D-D3E2-57FE015B4496}"/>
          </ac:spMkLst>
        </pc:spChg>
        <pc:spChg chg="mod ord">
          <ac:chgData name="Keith Moore" userId="e45166d9-95d8-4647-9f6c-1b8870f61e33" providerId="ADAL" clId="{7FA94E31-705B-45CE-9083-10045403C86C}" dt="2024-04-24T10:56:05.140" v="11380" actId="1037"/>
          <ac:spMkLst>
            <pc:docMk/>
            <pc:sldMk cId="36893495" sldId="260"/>
            <ac:spMk id="7" creationId="{D7E48730-C8B4-59D6-3E95-E2D53F5CE34D}"/>
          </ac:spMkLst>
        </pc:spChg>
        <pc:spChg chg="add mod">
          <ac:chgData name="Keith Moore" userId="e45166d9-95d8-4647-9f6c-1b8870f61e33" providerId="ADAL" clId="{7FA94E31-705B-45CE-9083-10045403C86C}" dt="2024-04-24T10:56:05.140" v="11380" actId="1037"/>
          <ac:spMkLst>
            <pc:docMk/>
            <pc:sldMk cId="36893495" sldId="260"/>
            <ac:spMk id="8" creationId="{401375FB-71F4-5126-8182-0F720DC420BC}"/>
          </ac:spMkLst>
        </pc:spChg>
        <pc:spChg chg="mod ord">
          <ac:chgData name="Keith Moore" userId="e45166d9-95d8-4647-9f6c-1b8870f61e33" providerId="ADAL" clId="{7FA94E31-705B-45CE-9083-10045403C86C}" dt="2024-04-24T10:56:05.140" v="11380" actId="1037"/>
          <ac:spMkLst>
            <pc:docMk/>
            <pc:sldMk cId="36893495" sldId="260"/>
            <ac:spMk id="9" creationId="{E5D88011-E2D3-EAA1-A7C4-D6867E74F73B}"/>
          </ac:spMkLst>
        </pc:spChg>
        <pc:spChg chg="add mod">
          <ac:chgData name="Keith Moore" userId="e45166d9-95d8-4647-9f6c-1b8870f61e33" providerId="ADAL" clId="{7FA94E31-705B-45CE-9083-10045403C86C}" dt="2024-04-25T09:43:59.994" v="13236" actId="1035"/>
          <ac:spMkLst>
            <pc:docMk/>
            <pc:sldMk cId="36893495" sldId="260"/>
            <ac:spMk id="11" creationId="{A942B7A4-DD20-B1F0-1A48-34631F5A41EC}"/>
          </ac:spMkLst>
        </pc:spChg>
        <pc:spChg chg="add mod">
          <ac:chgData name="Keith Moore" userId="e45166d9-95d8-4647-9f6c-1b8870f61e33" providerId="ADAL" clId="{7FA94E31-705B-45CE-9083-10045403C86C}" dt="2024-04-25T09:03:57.577" v="12801" actId="1036"/>
          <ac:spMkLst>
            <pc:docMk/>
            <pc:sldMk cId="36893495" sldId="260"/>
            <ac:spMk id="18" creationId="{1B24E395-13FA-5618-0C09-80ADB0D2E4E0}"/>
          </ac:spMkLst>
        </pc:spChg>
        <pc:spChg chg="add mod">
          <ac:chgData name="Keith Moore" userId="e45166d9-95d8-4647-9f6c-1b8870f61e33" providerId="ADAL" clId="{7FA94E31-705B-45CE-9083-10045403C86C}" dt="2024-04-24T10:49:07.928" v="11126" actId="1035"/>
          <ac:spMkLst>
            <pc:docMk/>
            <pc:sldMk cId="36893495" sldId="260"/>
            <ac:spMk id="34" creationId="{6788CEF6-789F-B35C-47E7-DB4A51720C60}"/>
          </ac:spMkLst>
        </pc:spChg>
        <pc:spChg chg="del">
          <ac:chgData name="Keith Moore" userId="e45166d9-95d8-4647-9f6c-1b8870f61e33" providerId="ADAL" clId="{7FA94E31-705B-45CE-9083-10045403C86C}" dt="2024-04-24T10:33:26.298" v="10460" actId="478"/>
          <ac:spMkLst>
            <pc:docMk/>
            <pc:sldMk cId="36893495" sldId="260"/>
            <ac:spMk id="39" creationId="{208337FB-AB9E-D816-2E34-5F65049106EE}"/>
          </ac:spMkLst>
        </pc:spChg>
        <pc:spChg chg="add mod">
          <ac:chgData name="Keith Moore" userId="e45166d9-95d8-4647-9f6c-1b8870f61e33" providerId="ADAL" clId="{7FA94E31-705B-45CE-9083-10045403C86C}" dt="2024-04-24T10:49:07.928" v="11126" actId="1035"/>
          <ac:spMkLst>
            <pc:docMk/>
            <pc:sldMk cId="36893495" sldId="260"/>
            <ac:spMk id="41" creationId="{81CFC202-17E6-9001-1911-FAF494E0ED81}"/>
          </ac:spMkLst>
        </pc:spChg>
        <pc:spChg chg="add mod">
          <ac:chgData name="Keith Moore" userId="e45166d9-95d8-4647-9f6c-1b8870f61e33" providerId="ADAL" clId="{7FA94E31-705B-45CE-9083-10045403C86C}" dt="2024-04-24T10:49:07.928" v="11126" actId="1035"/>
          <ac:spMkLst>
            <pc:docMk/>
            <pc:sldMk cId="36893495" sldId="260"/>
            <ac:spMk id="42" creationId="{D686B3AA-6F59-056F-6D0D-C61C2370C9C0}"/>
          </ac:spMkLst>
        </pc:spChg>
        <pc:spChg chg="add mod">
          <ac:chgData name="Keith Moore" userId="e45166d9-95d8-4647-9f6c-1b8870f61e33" providerId="ADAL" clId="{7FA94E31-705B-45CE-9083-10045403C86C}" dt="2024-04-24T10:49:07.928" v="11126" actId="1035"/>
          <ac:spMkLst>
            <pc:docMk/>
            <pc:sldMk cId="36893495" sldId="260"/>
            <ac:spMk id="43" creationId="{E4C280D3-FC53-F00D-C101-A338C200FBE7}"/>
          </ac:spMkLst>
        </pc:spChg>
        <pc:spChg chg="add mod">
          <ac:chgData name="Keith Moore" userId="e45166d9-95d8-4647-9f6c-1b8870f61e33" providerId="ADAL" clId="{7FA94E31-705B-45CE-9083-10045403C86C}" dt="2024-04-24T10:49:07.928" v="11126" actId="1035"/>
          <ac:spMkLst>
            <pc:docMk/>
            <pc:sldMk cId="36893495" sldId="260"/>
            <ac:spMk id="45" creationId="{5526CF21-8060-0875-7800-01F0EB8272AB}"/>
          </ac:spMkLst>
        </pc:spChg>
        <pc:spChg chg="del ord">
          <ac:chgData name="Keith Moore" userId="e45166d9-95d8-4647-9f6c-1b8870f61e33" providerId="ADAL" clId="{7FA94E31-705B-45CE-9083-10045403C86C}" dt="2024-04-24T10:33:28.072" v="10461" actId="478"/>
          <ac:spMkLst>
            <pc:docMk/>
            <pc:sldMk cId="36893495" sldId="260"/>
            <ac:spMk id="46" creationId="{AA6C4969-77F5-3085-2206-37FA5F4B8364}"/>
          </ac:spMkLst>
        </pc:spChg>
        <pc:spChg chg="mod">
          <ac:chgData name="Keith Moore" userId="e45166d9-95d8-4647-9f6c-1b8870f61e33" providerId="ADAL" clId="{7FA94E31-705B-45CE-9083-10045403C86C}" dt="2024-04-25T08:46:36.471" v="12404" actId="1038"/>
          <ac:spMkLst>
            <pc:docMk/>
            <pc:sldMk cId="36893495" sldId="260"/>
            <ac:spMk id="47" creationId="{16443743-1C1E-11B8-CAA4-D2F9F271BEB6}"/>
          </ac:spMkLst>
        </pc:spChg>
        <pc:spChg chg="add mod">
          <ac:chgData name="Keith Moore" userId="e45166d9-95d8-4647-9f6c-1b8870f61e33" providerId="ADAL" clId="{7FA94E31-705B-45CE-9083-10045403C86C}" dt="2024-04-24T10:49:07.928" v="11126" actId="1035"/>
          <ac:spMkLst>
            <pc:docMk/>
            <pc:sldMk cId="36893495" sldId="260"/>
            <ac:spMk id="48" creationId="{7DD1417D-2813-74F1-B88E-286A2B54FB04}"/>
          </ac:spMkLst>
        </pc:spChg>
        <pc:spChg chg="add mod">
          <ac:chgData name="Keith Moore" userId="e45166d9-95d8-4647-9f6c-1b8870f61e33" providerId="ADAL" clId="{7FA94E31-705B-45CE-9083-10045403C86C}" dt="2024-04-25T09:07:06.504" v="12811" actId="14100"/>
          <ac:spMkLst>
            <pc:docMk/>
            <pc:sldMk cId="36893495" sldId="260"/>
            <ac:spMk id="50" creationId="{1134D241-8B96-5018-8E05-5CB868B8C971}"/>
          </ac:spMkLst>
        </pc:spChg>
        <pc:spChg chg="add mod">
          <ac:chgData name="Keith Moore" userId="e45166d9-95d8-4647-9f6c-1b8870f61e33" providerId="ADAL" clId="{7FA94E31-705B-45CE-9083-10045403C86C}" dt="2024-04-25T09:07:13.944" v="12812" actId="14100"/>
          <ac:spMkLst>
            <pc:docMk/>
            <pc:sldMk cId="36893495" sldId="260"/>
            <ac:spMk id="51" creationId="{F3ECBA11-4125-67DA-6FCE-0A12BB74F398}"/>
          </ac:spMkLst>
        </pc:spChg>
        <pc:spChg chg="add mod">
          <ac:chgData name="Keith Moore" userId="e45166d9-95d8-4647-9f6c-1b8870f61e33" providerId="ADAL" clId="{7FA94E31-705B-45CE-9083-10045403C86C}" dt="2024-04-25T08:46:41.427" v="12408" actId="1038"/>
          <ac:spMkLst>
            <pc:docMk/>
            <pc:sldMk cId="36893495" sldId="260"/>
            <ac:spMk id="72" creationId="{90CEDA50-A51B-C59B-5710-FFF6D2B6442B}"/>
          </ac:spMkLst>
        </pc:spChg>
        <pc:spChg chg="mod">
          <ac:chgData name="Keith Moore" userId="e45166d9-95d8-4647-9f6c-1b8870f61e33" providerId="ADAL" clId="{7FA94E31-705B-45CE-9083-10045403C86C}" dt="2024-04-24T10:56:05.140" v="11380" actId="1037"/>
          <ac:spMkLst>
            <pc:docMk/>
            <pc:sldMk cId="36893495" sldId="260"/>
            <ac:spMk id="79" creationId="{F5E60B21-F465-F931-AD75-6A2EA4DF38F9}"/>
          </ac:spMkLst>
        </pc:spChg>
        <pc:spChg chg="add mod">
          <ac:chgData name="Keith Moore" userId="e45166d9-95d8-4647-9f6c-1b8870f61e33" providerId="ADAL" clId="{7FA94E31-705B-45CE-9083-10045403C86C}" dt="2024-04-24T10:55:36.175" v="11352" actId="1037"/>
          <ac:spMkLst>
            <pc:docMk/>
            <pc:sldMk cId="36893495" sldId="260"/>
            <ac:spMk id="92" creationId="{C6884DD3-FBF8-8F0C-6F1D-2800BEED8A81}"/>
          </ac:spMkLst>
        </pc:spChg>
        <pc:spChg chg="mod">
          <ac:chgData name="Keith Moore" userId="e45166d9-95d8-4647-9f6c-1b8870f61e33" providerId="ADAL" clId="{7FA94E31-705B-45CE-9083-10045403C86C}" dt="2024-04-24T10:55:36.175" v="11352" actId="1037"/>
          <ac:spMkLst>
            <pc:docMk/>
            <pc:sldMk cId="36893495" sldId="260"/>
            <ac:spMk id="93" creationId="{A524BBB7-B384-571B-28C8-1F337D8CF92C}"/>
          </ac:spMkLst>
        </pc:spChg>
        <pc:spChg chg="add mod">
          <ac:chgData name="Keith Moore" userId="e45166d9-95d8-4647-9f6c-1b8870f61e33" providerId="ADAL" clId="{7FA94E31-705B-45CE-9083-10045403C86C}" dt="2024-04-25T08:46:43.793" v="12409" actId="1038"/>
          <ac:spMkLst>
            <pc:docMk/>
            <pc:sldMk cId="36893495" sldId="260"/>
            <ac:spMk id="95" creationId="{E0FC6164-8EDE-C51D-6666-CAE4D04269F3}"/>
          </ac:spMkLst>
        </pc:spChg>
        <pc:spChg chg="mod">
          <ac:chgData name="Keith Moore" userId="e45166d9-95d8-4647-9f6c-1b8870f61e33" providerId="ADAL" clId="{7FA94E31-705B-45CE-9083-10045403C86C}" dt="2024-04-24T10:49:07.928" v="11126" actId="1035"/>
          <ac:spMkLst>
            <pc:docMk/>
            <pc:sldMk cId="36893495" sldId="260"/>
            <ac:spMk id="97" creationId="{660C5BBE-8021-077A-5B2C-A0A3E14CB735}"/>
          </ac:spMkLst>
        </pc:spChg>
        <pc:spChg chg="mod">
          <ac:chgData name="Keith Moore" userId="e45166d9-95d8-4647-9f6c-1b8870f61e33" providerId="ADAL" clId="{7FA94E31-705B-45CE-9083-10045403C86C}" dt="2024-04-25T08:46:38.573" v="12406" actId="1038"/>
          <ac:spMkLst>
            <pc:docMk/>
            <pc:sldMk cId="36893495" sldId="260"/>
            <ac:spMk id="98" creationId="{A2E700B6-D535-11E4-2F92-E2C5378872B1}"/>
          </ac:spMkLst>
        </pc:spChg>
        <pc:spChg chg="add mod">
          <ac:chgData name="Keith Moore" userId="e45166d9-95d8-4647-9f6c-1b8870f61e33" providerId="ADAL" clId="{7FA94E31-705B-45CE-9083-10045403C86C}" dt="2024-04-25T08:46:45.881" v="12410" actId="1038"/>
          <ac:spMkLst>
            <pc:docMk/>
            <pc:sldMk cId="36893495" sldId="260"/>
            <ac:spMk id="112" creationId="{A6B344F6-1799-DE57-BF06-583ECB25BAC8}"/>
          </ac:spMkLst>
        </pc:spChg>
        <pc:spChg chg="del mod">
          <ac:chgData name="Keith Moore" userId="e45166d9-95d8-4647-9f6c-1b8870f61e33" providerId="ADAL" clId="{7FA94E31-705B-45CE-9083-10045403C86C}" dt="2024-03-26T09:05:18.749" v="10092" actId="478"/>
          <ac:spMkLst>
            <pc:docMk/>
            <pc:sldMk cId="36893495" sldId="260"/>
            <ac:spMk id="115" creationId="{61990B02-2390-AD66-0A57-97BA609DEDA6}"/>
          </ac:spMkLst>
        </pc:spChg>
        <pc:spChg chg="mod">
          <ac:chgData name="Keith Moore" userId="e45166d9-95d8-4647-9f6c-1b8870f61e33" providerId="ADAL" clId="{7FA94E31-705B-45CE-9083-10045403C86C}" dt="2024-04-25T09:04:02.950" v="12802" actId="14100"/>
          <ac:spMkLst>
            <pc:docMk/>
            <pc:sldMk cId="36893495" sldId="260"/>
            <ac:spMk id="123" creationId="{00000000-0000-0000-0000-000000000000}"/>
          </ac:spMkLst>
        </pc:spChg>
        <pc:spChg chg="mod">
          <ac:chgData name="Keith Moore" userId="e45166d9-95d8-4647-9f6c-1b8870f61e33" providerId="ADAL" clId="{7FA94E31-705B-45CE-9083-10045403C86C}" dt="2024-04-25T09:03:50.044" v="12783" actId="1035"/>
          <ac:spMkLst>
            <pc:docMk/>
            <pc:sldMk cId="36893495" sldId="260"/>
            <ac:spMk id="188" creationId="{E86DAA63-6DC2-144D-0275-2C8DCCC5FA7F}"/>
          </ac:spMkLst>
        </pc:spChg>
        <pc:spChg chg="del mod">
          <ac:chgData name="Keith Moore" userId="e45166d9-95d8-4647-9f6c-1b8870f61e33" providerId="ADAL" clId="{7FA94E31-705B-45CE-9083-10045403C86C}" dt="2024-03-26T09:05:18.749" v="10092" actId="478"/>
          <ac:spMkLst>
            <pc:docMk/>
            <pc:sldMk cId="36893495" sldId="260"/>
            <ac:spMk id="196" creationId="{AF4424B6-C2AF-BA00-4B8A-7480C90DF0BE}"/>
          </ac:spMkLst>
        </pc:spChg>
        <pc:spChg chg="mod">
          <ac:chgData name="Keith Moore" userId="e45166d9-95d8-4647-9f6c-1b8870f61e33" providerId="ADAL" clId="{7FA94E31-705B-45CE-9083-10045403C86C}" dt="2024-04-25T09:03:40.475" v="12764" actId="1035"/>
          <ac:spMkLst>
            <pc:docMk/>
            <pc:sldMk cId="36893495" sldId="260"/>
            <ac:spMk id="201" creationId="{D588F34F-76F2-41C6-7DA1-0BBF02E6E00F}"/>
          </ac:spMkLst>
        </pc:spChg>
        <pc:spChg chg="del mod">
          <ac:chgData name="Keith Moore" userId="e45166d9-95d8-4647-9f6c-1b8870f61e33" providerId="ADAL" clId="{7FA94E31-705B-45CE-9083-10045403C86C}" dt="2024-03-26T09:05:18.749" v="10092" actId="478"/>
          <ac:spMkLst>
            <pc:docMk/>
            <pc:sldMk cId="36893495" sldId="260"/>
            <ac:spMk id="203" creationId="{88D743C9-82C3-A56B-ACB4-CEC5C7686B47}"/>
          </ac:spMkLst>
        </pc:spChg>
        <pc:spChg chg="del mod">
          <ac:chgData name="Keith Moore" userId="e45166d9-95d8-4647-9f6c-1b8870f61e33" providerId="ADAL" clId="{7FA94E31-705B-45CE-9083-10045403C86C}" dt="2024-03-26T09:05:18.749" v="10092" actId="478"/>
          <ac:spMkLst>
            <pc:docMk/>
            <pc:sldMk cId="36893495" sldId="260"/>
            <ac:spMk id="204" creationId="{C8595CB5-671B-26FD-F73B-C05B9D9B8A94}"/>
          </ac:spMkLst>
        </pc:spChg>
        <pc:spChg chg="mod">
          <ac:chgData name="Keith Moore" userId="e45166d9-95d8-4647-9f6c-1b8870f61e33" providerId="ADAL" clId="{7FA94E31-705B-45CE-9083-10045403C86C}" dt="2024-04-25T09:43:59.994" v="13236" actId="1035"/>
          <ac:spMkLst>
            <pc:docMk/>
            <pc:sldMk cId="36893495" sldId="260"/>
            <ac:spMk id="205" creationId="{4B641712-9884-1D34-D98D-F04975DDB63A}"/>
          </ac:spMkLst>
        </pc:spChg>
        <pc:spChg chg="del mod">
          <ac:chgData name="Keith Moore" userId="e45166d9-95d8-4647-9f6c-1b8870f61e33" providerId="ADAL" clId="{7FA94E31-705B-45CE-9083-10045403C86C}" dt="2024-03-26T09:05:18.749" v="10092" actId="478"/>
          <ac:spMkLst>
            <pc:docMk/>
            <pc:sldMk cId="36893495" sldId="260"/>
            <ac:spMk id="208" creationId="{5BA0D12C-86A9-ED31-5A01-E45AA743E02D}"/>
          </ac:spMkLst>
        </pc:spChg>
        <pc:spChg chg="mod">
          <ac:chgData name="Keith Moore" userId="e45166d9-95d8-4647-9f6c-1b8870f61e33" providerId="ADAL" clId="{7FA94E31-705B-45CE-9083-10045403C86C}" dt="2024-04-24T10:56:05.140" v="11380" actId="1037"/>
          <ac:spMkLst>
            <pc:docMk/>
            <pc:sldMk cId="36893495" sldId="260"/>
            <ac:spMk id="210" creationId="{51660208-9707-79A8-FEE8-8B33CAACE476}"/>
          </ac:spMkLst>
        </pc:spChg>
        <pc:spChg chg="del">
          <ac:chgData name="Keith Moore" userId="e45166d9-95d8-4647-9f6c-1b8870f61e33" providerId="ADAL" clId="{7FA94E31-705B-45CE-9083-10045403C86C}" dt="2024-04-24T10:39:16.768" v="10616" actId="478"/>
          <ac:spMkLst>
            <pc:docMk/>
            <pc:sldMk cId="36893495" sldId="260"/>
            <ac:spMk id="221" creationId="{11E01A01-9BA8-ADAE-3DE2-2A8FF0D90882}"/>
          </ac:spMkLst>
        </pc:spChg>
        <pc:spChg chg="del mod ord">
          <ac:chgData name="Keith Moore" userId="e45166d9-95d8-4647-9f6c-1b8870f61e33" providerId="ADAL" clId="{7FA94E31-705B-45CE-9083-10045403C86C}" dt="2024-04-24T10:39:15.527" v="10615" actId="478"/>
          <ac:spMkLst>
            <pc:docMk/>
            <pc:sldMk cId="36893495" sldId="260"/>
            <ac:spMk id="252" creationId="{33980EA1-108F-8CF8-D8C9-3762BABD12A6}"/>
          </ac:spMkLst>
        </pc:spChg>
        <pc:cxnChg chg="add mod">
          <ac:chgData name="Keith Moore" userId="e45166d9-95d8-4647-9f6c-1b8870f61e33" providerId="ADAL" clId="{7FA94E31-705B-45CE-9083-10045403C86C}" dt="2024-04-25T08:47:16.352" v="12414" actId="14100"/>
          <ac:cxnSpMkLst>
            <pc:docMk/>
            <pc:sldMk cId="36893495" sldId="260"/>
            <ac:cxnSpMk id="3" creationId="{60926B99-5B70-91FF-15EF-B9E764B07D4D}"/>
          </ac:cxnSpMkLst>
        </pc:cxnChg>
        <pc:cxnChg chg="del mod">
          <ac:chgData name="Keith Moore" userId="e45166d9-95d8-4647-9f6c-1b8870f61e33" providerId="ADAL" clId="{7FA94E31-705B-45CE-9083-10045403C86C}" dt="2024-03-25T22:52:22.524" v="8322" actId="478"/>
          <ac:cxnSpMkLst>
            <pc:docMk/>
            <pc:sldMk cId="36893495" sldId="260"/>
            <ac:cxnSpMk id="3" creationId="{77345F0D-1A08-AF8A-291A-D8E334D3E559}"/>
          </ac:cxnSpMkLst>
        </pc:cxnChg>
        <pc:cxnChg chg="mod">
          <ac:chgData name="Keith Moore" userId="e45166d9-95d8-4647-9f6c-1b8870f61e33" providerId="ADAL" clId="{7FA94E31-705B-45CE-9083-10045403C86C}" dt="2024-04-24T10:56:05.140" v="11380" actId="1037"/>
          <ac:cxnSpMkLst>
            <pc:docMk/>
            <pc:sldMk cId="36893495" sldId="260"/>
            <ac:cxnSpMk id="15" creationId="{30A486D9-8A05-AF75-74A2-B277F22EBF9B}"/>
          </ac:cxnSpMkLst>
        </pc:cxnChg>
        <pc:cxnChg chg="add del mod">
          <ac:chgData name="Keith Moore" userId="e45166d9-95d8-4647-9f6c-1b8870f61e33" providerId="ADAL" clId="{7FA94E31-705B-45CE-9083-10045403C86C}" dt="2024-04-25T09:03:52.288" v="12784" actId="478"/>
          <ac:cxnSpMkLst>
            <pc:docMk/>
            <pc:sldMk cId="36893495" sldId="260"/>
            <ac:cxnSpMk id="17" creationId="{CE7FFCD1-3D0E-D2F9-9100-818F068A9AA0}"/>
          </ac:cxnSpMkLst>
        </pc:cxnChg>
        <pc:cxnChg chg="mod">
          <ac:chgData name="Keith Moore" userId="e45166d9-95d8-4647-9f6c-1b8870f61e33" providerId="ADAL" clId="{7FA94E31-705B-45CE-9083-10045403C86C}" dt="2024-04-24T10:56:05.140" v="11380" actId="1037"/>
          <ac:cxnSpMkLst>
            <pc:docMk/>
            <pc:sldMk cId="36893495" sldId="260"/>
            <ac:cxnSpMk id="19" creationId="{E4903F21-3FEB-563B-7848-F7A6716D7525}"/>
          </ac:cxnSpMkLst>
        </pc:cxnChg>
        <pc:cxnChg chg="add mod">
          <ac:chgData name="Keith Moore" userId="e45166d9-95d8-4647-9f6c-1b8870f61e33" providerId="ADAL" clId="{7FA94E31-705B-45CE-9083-10045403C86C}" dt="2024-04-24T10:56:05.140" v="11380" actId="1037"/>
          <ac:cxnSpMkLst>
            <pc:docMk/>
            <pc:sldMk cId="36893495" sldId="260"/>
            <ac:cxnSpMk id="25" creationId="{77332599-85CB-17C2-CF50-29B7925ED6D2}"/>
          </ac:cxnSpMkLst>
        </pc:cxnChg>
        <pc:cxnChg chg="add del mod">
          <ac:chgData name="Keith Moore" userId="e45166d9-95d8-4647-9f6c-1b8870f61e33" providerId="ADAL" clId="{7FA94E31-705B-45CE-9083-10045403C86C}" dt="2024-04-24T10:36:17.071" v="10573" actId="478"/>
          <ac:cxnSpMkLst>
            <pc:docMk/>
            <pc:sldMk cId="36893495" sldId="260"/>
            <ac:cxnSpMk id="26" creationId="{F7EBFDC7-B404-DC07-147E-AA22ECD5F501}"/>
          </ac:cxnSpMkLst>
        </pc:cxnChg>
        <pc:cxnChg chg="add mod">
          <ac:chgData name="Keith Moore" userId="e45166d9-95d8-4647-9f6c-1b8870f61e33" providerId="ADAL" clId="{7FA94E31-705B-45CE-9083-10045403C86C}" dt="2024-04-24T10:49:07.928" v="11126" actId="1035"/>
          <ac:cxnSpMkLst>
            <pc:docMk/>
            <pc:sldMk cId="36893495" sldId="260"/>
            <ac:cxnSpMk id="33" creationId="{E2DE7F07-0F10-915C-B96C-CC07411DB2BE}"/>
          </ac:cxnSpMkLst>
        </pc:cxnChg>
        <pc:cxnChg chg="del mod">
          <ac:chgData name="Keith Moore" userId="e45166d9-95d8-4647-9f6c-1b8870f61e33" providerId="ADAL" clId="{7FA94E31-705B-45CE-9083-10045403C86C}" dt="2024-04-24T10:33:44.810" v="10465" actId="478"/>
          <ac:cxnSpMkLst>
            <pc:docMk/>
            <pc:sldMk cId="36893495" sldId="260"/>
            <ac:cxnSpMk id="40" creationId="{D43A728C-2734-4635-CCD0-790EBC06B7BD}"/>
          </ac:cxnSpMkLst>
        </pc:cxnChg>
        <pc:cxnChg chg="mod">
          <ac:chgData name="Keith Moore" userId="e45166d9-95d8-4647-9f6c-1b8870f61e33" providerId="ADAL" clId="{7FA94E31-705B-45CE-9083-10045403C86C}" dt="2024-04-25T08:46:36.471" v="12404" actId="1038"/>
          <ac:cxnSpMkLst>
            <pc:docMk/>
            <pc:sldMk cId="36893495" sldId="260"/>
            <ac:cxnSpMk id="44" creationId="{9390934F-AD4E-09AB-4439-71C1EEBD6E40}"/>
          </ac:cxnSpMkLst>
        </pc:cxnChg>
        <pc:cxnChg chg="add mod">
          <ac:chgData name="Keith Moore" userId="e45166d9-95d8-4647-9f6c-1b8870f61e33" providerId="ADAL" clId="{7FA94E31-705B-45CE-9083-10045403C86C}" dt="2024-04-24T10:56:43.184" v="11420" actId="14100"/>
          <ac:cxnSpMkLst>
            <pc:docMk/>
            <pc:sldMk cId="36893495" sldId="260"/>
            <ac:cxnSpMk id="56" creationId="{0FA24DE4-7406-E608-8EE9-604DFE04644C}"/>
          </ac:cxnSpMkLst>
        </pc:cxnChg>
        <pc:cxnChg chg="add mod">
          <ac:chgData name="Keith Moore" userId="e45166d9-95d8-4647-9f6c-1b8870f61e33" providerId="ADAL" clId="{7FA94E31-705B-45CE-9083-10045403C86C}" dt="2024-04-25T09:44:11.738" v="13237" actId="14100"/>
          <ac:cxnSpMkLst>
            <pc:docMk/>
            <pc:sldMk cId="36893495" sldId="260"/>
            <ac:cxnSpMk id="66" creationId="{6F59EDA1-50A7-24EF-C69F-1F5000558018}"/>
          </ac:cxnSpMkLst>
        </pc:cxnChg>
        <pc:cxnChg chg="del mod">
          <ac:chgData name="Keith Moore" userId="e45166d9-95d8-4647-9f6c-1b8870f61e33" providerId="ADAL" clId="{7FA94E31-705B-45CE-9083-10045403C86C}" dt="2024-04-24T10:39:20.453" v="10619" actId="478"/>
          <ac:cxnSpMkLst>
            <pc:docMk/>
            <pc:sldMk cId="36893495" sldId="260"/>
            <ac:cxnSpMk id="71" creationId="{9CFF8C48-90D4-02F7-B4AD-6DD0FDE417E8}"/>
          </ac:cxnSpMkLst>
        </pc:cxnChg>
        <pc:cxnChg chg="del mod">
          <ac:chgData name="Keith Moore" userId="e45166d9-95d8-4647-9f6c-1b8870f61e33" providerId="ADAL" clId="{7FA94E31-705B-45CE-9083-10045403C86C}" dt="2024-04-24T10:33:29.267" v="10462" actId="478"/>
          <ac:cxnSpMkLst>
            <pc:docMk/>
            <pc:sldMk cId="36893495" sldId="260"/>
            <ac:cxnSpMk id="75" creationId="{1919B50B-5403-6AA3-F38F-8E11A1E2A1D8}"/>
          </ac:cxnSpMkLst>
        </pc:cxnChg>
        <pc:cxnChg chg="mod">
          <ac:chgData name="Keith Moore" userId="e45166d9-95d8-4647-9f6c-1b8870f61e33" providerId="ADAL" clId="{7FA94E31-705B-45CE-9083-10045403C86C}" dt="2024-04-24T10:56:05.140" v="11380" actId="1037"/>
          <ac:cxnSpMkLst>
            <pc:docMk/>
            <pc:sldMk cId="36893495" sldId="260"/>
            <ac:cxnSpMk id="84" creationId="{E0C9A872-A1A1-67CF-EAF7-51D7DFB68345}"/>
          </ac:cxnSpMkLst>
        </pc:cxnChg>
        <pc:cxnChg chg="add mod">
          <ac:chgData name="Keith Moore" userId="e45166d9-95d8-4647-9f6c-1b8870f61e33" providerId="ADAL" clId="{7FA94E31-705B-45CE-9083-10045403C86C}" dt="2024-04-24T10:55:36.175" v="11352" actId="1037"/>
          <ac:cxnSpMkLst>
            <pc:docMk/>
            <pc:sldMk cId="36893495" sldId="260"/>
            <ac:cxnSpMk id="87" creationId="{6124516E-1AB5-F2FA-313D-7F5341924941}"/>
          </ac:cxnSpMkLst>
        </pc:cxnChg>
        <pc:cxnChg chg="del mod">
          <ac:chgData name="Keith Moore" userId="e45166d9-95d8-4647-9f6c-1b8870f61e33" providerId="ADAL" clId="{7FA94E31-705B-45CE-9083-10045403C86C}" dt="2024-04-24T10:36:01.831" v="10572" actId="478"/>
          <ac:cxnSpMkLst>
            <pc:docMk/>
            <pc:sldMk cId="36893495" sldId="260"/>
            <ac:cxnSpMk id="94" creationId="{56F2D0B2-95BB-4999-B608-D4D316CF2EA4}"/>
          </ac:cxnSpMkLst>
        </pc:cxnChg>
        <pc:cxnChg chg="add mod">
          <ac:chgData name="Keith Moore" userId="e45166d9-95d8-4647-9f6c-1b8870f61e33" providerId="ADAL" clId="{7FA94E31-705B-45CE-9083-10045403C86C}" dt="2024-04-25T08:46:43.793" v="12409" actId="1038"/>
          <ac:cxnSpMkLst>
            <pc:docMk/>
            <pc:sldMk cId="36893495" sldId="260"/>
            <ac:cxnSpMk id="100" creationId="{D673DC92-CE99-2E79-8ABB-8E02A63C100E}"/>
          </ac:cxnSpMkLst>
        </pc:cxnChg>
        <pc:cxnChg chg="add mod">
          <ac:chgData name="Keith Moore" userId="e45166d9-95d8-4647-9f6c-1b8870f61e33" providerId="ADAL" clId="{7FA94E31-705B-45CE-9083-10045403C86C}" dt="2024-04-25T08:46:41.427" v="12408" actId="1038"/>
          <ac:cxnSpMkLst>
            <pc:docMk/>
            <pc:sldMk cId="36893495" sldId="260"/>
            <ac:cxnSpMk id="101" creationId="{97C2D0CA-3504-4280-27B3-B4390385A9F7}"/>
          </ac:cxnSpMkLst>
        </pc:cxnChg>
        <pc:cxnChg chg="add mod">
          <ac:chgData name="Keith Moore" userId="e45166d9-95d8-4647-9f6c-1b8870f61e33" providerId="ADAL" clId="{7FA94E31-705B-45CE-9083-10045403C86C}" dt="2024-04-25T08:46:41.427" v="12408" actId="1038"/>
          <ac:cxnSpMkLst>
            <pc:docMk/>
            <pc:sldMk cId="36893495" sldId="260"/>
            <ac:cxnSpMk id="102" creationId="{DB83E323-40DE-FD6E-9902-AE154ED486F9}"/>
          </ac:cxnSpMkLst>
        </pc:cxnChg>
        <pc:cxnChg chg="del mod">
          <ac:chgData name="Keith Moore" userId="e45166d9-95d8-4647-9f6c-1b8870f61e33" providerId="ADAL" clId="{7FA94E31-705B-45CE-9083-10045403C86C}" dt="2024-04-24T10:36:36.900" v="10576" actId="478"/>
          <ac:cxnSpMkLst>
            <pc:docMk/>
            <pc:sldMk cId="36893495" sldId="260"/>
            <ac:cxnSpMk id="103" creationId="{44EB4EFD-7B24-B055-0212-9960FD84564B}"/>
          </ac:cxnSpMkLst>
        </pc:cxnChg>
        <pc:cxnChg chg="del mod">
          <ac:chgData name="Keith Moore" userId="e45166d9-95d8-4647-9f6c-1b8870f61e33" providerId="ADAL" clId="{7FA94E31-705B-45CE-9083-10045403C86C}" dt="2024-04-24T10:33:42.358" v="10463" actId="478"/>
          <ac:cxnSpMkLst>
            <pc:docMk/>
            <pc:sldMk cId="36893495" sldId="260"/>
            <ac:cxnSpMk id="104" creationId="{91F661FC-DA98-354A-F78E-EA8D0ECC4DD4}"/>
          </ac:cxnSpMkLst>
        </pc:cxnChg>
        <pc:cxnChg chg="del mod">
          <ac:chgData name="Keith Moore" userId="e45166d9-95d8-4647-9f6c-1b8870f61e33" providerId="ADAL" clId="{7FA94E31-705B-45CE-9083-10045403C86C}" dt="2024-04-24T10:33:43.422" v="10464" actId="478"/>
          <ac:cxnSpMkLst>
            <pc:docMk/>
            <pc:sldMk cId="36893495" sldId="260"/>
            <ac:cxnSpMk id="105" creationId="{56777E6F-B3F2-A153-6709-9D0610EEC0D6}"/>
          </ac:cxnSpMkLst>
        </pc:cxnChg>
        <pc:cxnChg chg="add del mod">
          <ac:chgData name="Keith Moore" userId="e45166d9-95d8-4647-9f6c-1b8870f61e33" providerId="ADAL" clId="{7FA94E31-705B-45CE-9083-10045403C86C}" dt="2024-04-25T08:46:51.472" v="12411" actId="478"/>
          <ac:cxnSpMkLst>
            <pc:docMk/>
            <pc:sldMk cId="36893495" sldId="260"/>
            <ac:cxnSpMk id="113" creationId="{8D48620E-1969-FE08-7898-8A4301548977}"/>
          </ac:cxnSpMkLst>
        </pc:cxnChg>
        <pc:cxnChg chg="mod">
          <ac:chgData name="Keith Moore" userId="e45166d9-95d8-4647-9f6c-1b8870f61e33" providerId="ADAL" clId="{7FA94E31-705B-45CE-9083-10045403C86C}" dt="2024-04-24T10:56:05.140" v="11380" actId="1037"/>
          <ac:cxnSpMkLst>
            <pc:docMk/>
            <pc:sldMk cId="36893495" sldId="260"/>
            <ac:cxnSpMk id="132" creationId="{99452834-45DD-A9DB-3B15-3C9BDAA92C38}"/>
          </ac:cxnSpMkLst>
        </pc:cxnChg>
        <pc:cxnChg chg="mod">
          <ac:chgData name="Keith Moore" userId="e45166d9-95d8-4647-9f6c-1b8870f61e33" providerId="ADAL" clId="{7FA94E31-705B-45CE-9083-10045403C86C}" dt="2024-04-25T08:46:38.573" v="12406" actId="1038"/>
          <ac:cxnSpMkLst>
            <pc:docMk/>
            <pc:sldMk cId="36893495" sldId="260"/>
            <ac:cxnSpMk id="144" creationId="{FB695CE5-71EE-ABB9-3CD9-A7999B7C0AD9}"/>
          </ac:cxnSpMkLst>
        </pc:cxnChg>
        <pc:cxnChg chg="del mod">
          <ac:chgData name="Keith Moore" userId="e45166d9-95d8-4647-9f6c-1b8870f61e33" providerId="ADAL" clId="{7FA94E31-705B-45CE-9083-10045403C86C}" dt="2024-04-24T10:51:06.879" v="11218" actId="478"/>
          <ac:cxnSpMkLst>
            <pc:docMk/>
            <pc:sldMk cId="36893495" sldId="260"/>
            <ac:cxnSpMk id="180" creationId="{E37FBC8F-32C3-5F88-8FFE-67E7F740EA69}"/>
          </ac:cxnSpMkLst>
        </pc:cxnChg>
        <pc:cxnChg chg="del mod">
          <ac:chgData name="Keith Moore" userId="e45166d9-95d8-4647-9f6c-1b8870f61e33" providerId="ADAL" clId="{7FA94E31-705B-45CE-9083-10045403C86C}" dt="2024-04-25T09:03:43.931" v="12765" actId="478"/>
          <ac:cxnSpMkLst>
            <pc:docMk/>
            <pc:sldMk cId="36893495" sldId="260"/>
            <ac:cxnSpMk id="189" creationId="{D6C779C3-296F-3385-AB21-151B97702177}"/>
          </ac:cxnSpMkLst>
        </pc:cxnChg>
        <pc:cxnChg chg="del mod">
          <ac:chgData name="Keith Moore" userId="e45166d9-95d8-4647-9f6c-1b8870f61e33" providerId="ADAL" clId="{7FA94E31-705B-45CE-9083-10045403C86C}" dt="2024-04-24T10:39:18.862" v="10618" actId="478"/>
          <ac:cxnSpMkLst>
            <pc:docMk/>
            <pc:sldMk cId="36893495" sldId="260"/>
            <ac:cxnSpMk id="194" creationId="{FDCFA4CF-F706-B670-CC0F-CFE5EBD21B06}"/>
          </ac:cxnSpMkLst>
        </pc:cxnChg>
        <pc:cxnChg chg="del mod">
          <ac:chgData name="Keith Moore" userId="e45166d9-95d8-4647-9f6c-1b8870f61e33" providerId="ADAL" clId="{7FA94E31-705B-45CE-9083-10045403C86C}" dt="2024-04-24T10:33:50.949" v="10467" actId="478"/>
          <ac:cxnSpMkLst>
            <pc:docMk/>
            <pc:sldMk cId="36893495" sldId="260"/>
            <ac:cxnSpMk id="200" creationId="{80EC39EA-AED2-39EA-9B75-905D73F154C5}"/>
          </ac:cxnSpMkLst>
        </pc:cxnChg>
        <pc:cxnChg chg="del mod">
          <ac:chgData name="Keith Moore" userId="e45166d9-95d8-4647-9f6c-1b8870f61e33" providerId="ADAL" clId="{7FA94E31-705B-45CE-9083-10045403C86C}" dt="2024-04-24T10:44:03.174" v="10790" actId="478"/>
          <ac:cxnSpMkLst>
            <pc:docMk/>
            <pc:sldMk cId="36893495" sldId="260"/>
            <ac:cxnSpMk id="211" creationId="{DA092660-6C1D-8ACD-276B-C1DAF71717D1}"/>
          </ac:cxnSpMkLst>
        </pc:cxnChg>
        <pc:cxnChg chg="del mod">
          <ac:chgData name="Keith Moore" userId="e45166d9-95d8-4647-9f6c-1b8870f61e33" providerId="ADAL" clId="{7FA94E31-705B-45CE-9083-10045403C86C}" dt="2024-04-24T10:44:56.218" v="10838" actId="478"/>
          <ac:cxnSpMkLst>
            <pc:docMk/>
            <pc:sldMk cId="36893495" sldId="260"/>
            <ac:cxnSpMk id="216" creationId="{AC02CAB9-149F-D1D0-1B18-327832F16468}"/>
          </ac:cxnSpMkLst>
        </pc:cxnChg>
        <pc:cxnChg chg="del mod">
          <ac:chgData name="Keith Moore" userId="e45166d9-95d8-4647-9f6c-1b8870f61e33" providerId="ADAL" clId="{7FA94E31-705B-45CE-9083-10045403C86C}" dt="2024-04-24T10:39:17.665" v="10617" actId="478"/>
          <ac:cxnSpMkLst>
            <pc:docMk/>
            <pc:sldMk cId="36893495" sldId="260"/>
            <ac:cxnSpMk id="222" creationId="{AB064744-90A5-79ED-21D2-68E30990D690}"/>
          </ac:cxnSpMkLst>
        </pc:cxnChg>
        <pc:cxnChg chg="del mod">
          <ac:chgData name="Keith Moore" userId="e45166d9-95d8-4647-9f6c-1b8870f61e33" providerId="ADAL" clId="{7FA94E31-705B-45CE-9083-10045403C86C}" dt="2024-04-24T10:39:12.268" v="10613" actId="478"/>
          <ac:cxnSpMkLst>
            <pc:docMk/>
            <pc:sldMk cId="36893495" sldId="260"/>
            <ac:cxnSpMk id="254" creationId="{8D7044E5-A72E-AA6C-70E5-E4B879B8F900}"/>
          </ac:cxnSpMkLst>
        </pc:cxnChg>
      </pc:sldChg>
      <pc:sldChg chg="addSp delSp modSp add mod">
        <pc:chgData name="Keith Moore" userId="e45166d9-95d8-4647-9f6c-1b8870f61e33" providerId="ADAL" clId="{7FA94E31-705B-45CE-9083-10045403C86C}" dt="2024-04-29T15:29:14.980" v="15312" actId="1037"/>
        <pc:sldMkLst>
          <pc:docMk/>
          <pc:sldMk cId="1809144778" sldId="261"/>
        </pc:sldMkLst>
        <pc:spChg chg="mod">
          <ac:chgData name="Keith Moore" userId="e45166d9-95d8-4647-9f6c-1b8870f61e33" providerId="ADAL" clId="{7FA94E31-705B-45CE-9083-10045403C86C}" dt="2024-04-25T09:07:43.768" v="12816" actId="113"/>
          <ac:spMkLst>
            <pc:docMk/>
            <pc:sldMk cId="1809144778" sldId="261"/>
            <ac:spMk id="2" creationId="{3958D8F0-A04D-6C84-1BBA-BCA9B4C801B1}"/>
          </ac:spMkLst>
        </pc:spChg>
        <pc:spChg chg="mod">
          <ac:chgData name="Keith Moore" userId="e45166d9-95d8-4647-9f6c-1b8870f61e33" providerId="ADAL" clId="{7FA94E31-705B-45CE-9083-10045403C86C}" dt="2024-04-24T11:03:34.611" v="11734" actId="1037"/>
          <ac:spMkLst>
            <pc:docMk/>
            <pc:sldMk cId="1809144778" sldId="261"/>
            <ac:spMk id="3" creationId="{EB2DAE5B-89D7-E38F-E078-7B341EE346E3}"/>
          </ac:spMkLst>
        </pc:spChg>
        <pc:spChg chg="del mod">
          <ac:chgData name="Keith Moore" userId="e45166d9-95d8-4647-9f6c-1b8870f61e33" providerId="ADAL" clId="{7FA94E31-705B-45CE-9083-10045403C86C}" dt="2024-03-22T15:20:47.964" v="5028" actId="478"/>
          <ac:spMkLst>
            <pc:docMk/>
            <pc:sldMk cId="1809144778" sldId="261"/>
            <ac:spMk id="4" creationId="{00000000-0000-0000-0000-000000000000}"/>
          </ac:spMkLst>
        </pc:spChg>
        <pc:spChg chg="mod">
          <ac:chgData name="Keith Moore" userId="e45166d9-95d8-4647-9f6c-1b8870f61e33" providerId="ADAL" clId="{7FA94E31-705B-45CE-9083-10045403C86C}" dt="2024-04-24T11:03:34.611" v="11734" actId="1037"/>
          <ac:spMkLst>
            <pc:docMk/>
            <pc:sldMk cId="1809144778" sldId="261"/>
            <ac:spMk id="5" creationId="{D588F34F-76F2-41C6-7DA1-0BBF02E6E00F}"/>
          </ac:spMkLst>
        </pc:spChg>
        <pc:spChg chg="del">
          <ac:chgData name="Keith Moore" userId="e45166d9-95d8-4647-9f6c-1b8870f61e33" providerId="ADAL" clId="{7FA94E31-705B-45CE-9083-10045403C86C}" dt="2024-04-24T11:02:17.577" v="11594" actId="478"/>
          <ac:spMkLst>
            <pc:docMk/>
            <pc:sldMk cId="1809144778" sldId="261"/>
            <ac:spMk id="12" creationId="{DBF2D0B2-EA66-0441-5122-2B27138485EE}"/>
          </ac:spMkLst>
        </pc:spChg>
        <pc:spChg chg="mod">
          <ac:chgData name="Keith Moore" userId="e45166d9-95d8-4647-9f6c-1b8870f61e33" providerId="ADAL" clId="{7FA94E31-705B-45CE-9083-10045403C86C}" dt="2024-04-24T11:03:34.611" v="11734" actId="1037"/>
          <ac:spMkLst>
            <pc:docMk/>
            <pc:sldMk cId="1809144778" sldId="261"/>
            <ac:spMk id="14" creationId="{99E07DA5-5E48-BC5B-18C3-BE0575030EE1}"/>
          </ac:spMkLst>
        </pc:spChg>
        <pc:spChg chg="add mod">
          <ac:chgData name="Keith Moore" userId="e45166d9-95d8-4647-9f6c-1b8870f61e33" providerId="ADAL" clId="{7FA94E31-705B-45CE-9083-10045403C86C}" dt="2024-04-29T15:28:13.909" v="15264" actId="1035"/>
          <ac:spMkLst>
            <pc:docMk/>
            <pc:sldMk cId="1809144778" sldId="261"/>
            <ac:spMk id="16" creationId="{93B93108-E491-43F4-9AFB-A5958E96BD0A}"/>
          </ac:spMkLst>
        </pc:spChg>
        <pc:spChg chg="add del mod">
          <ac:chgData name="Keith Moore" userId="e45166d9-95d8-4647-9f6c-1b8870f61e33" providerId="ADAL" clId="{7FA94E31-705B-45CE-9083-10045403C86C}" dt="2024-03-22T15:12:56.357" v="4793" actId="478"/>
          <ac:spMkLst>
            <pc:docMk/>
            <pc:sldMk cId="1809144778" sldId="261"/>
            <ac:spMk id="21" creationId="{A42BFB80-EDA9-F796-3F90-A0A480A2ECC6}"/>
          </ac:spMkLst>
        </pc:spChg>
        <pc:spChg chg="add del mod">
          <ac:chgData name="Keith Moore" userId="e45166d9-95d8-4647-9f6c-1b8870f61e33" providerId="ADAL" clId="{7FA94E31-705B-45CE-9083-10045403C86C}" dt="2024-04-24T10:59:50.436" v="11472" actId="478"/>
          <ac:spMkLst>
            <pc:docMk/>
            <pc:sldMk cId="1809144778" sldId="261"/>
            <ac:spMk id="22" creationId="{22F77C7E-09A3-5B78-5A4D-41B0DF55BE2D}"/>
          </ac:spMkLst>
        </pc:spChg>
        <pc:spChg chg="add del mod">
          <ac:chgData name="Keith Moore" userId="e45166d9-95d8-4647-9f6c-1b8870f61e33" providerId="ADAL" clId="{7FA94E31-705B-45CE-9083-10045403C86C}" dt="2024-04-24T10:59:41.672" v="11467" actId="478"/>
          <ac:spMkLst>
            <pc:docMk/>
            <pc:sldMk cId="1809144778" sldId="261"/>
            <ac:spMk id="23" creationId="{2A78AE91-8B88-E0C9-67FD-153630E9FD2E}"/>
          </ac:spMkLst>
        </pc:spChg>
        <pc:spChg chg="add mod">
          <ac:chgData name="Keith Moore" userId="e45166d9-95d8-4647-9f6c-1b8870f61e33" providerId="ADAL" clId="{7FA94E31-705B-45CE-9083-10045403C86C}" dt="2024-04-29T15:28:37.068" v="15303" actId="1035"/>
          <ac:spMkLst>
            <pc:docMk/>
            <pc:sldMk cId="1809144778" sldId="261"/>
            <ac:spMk id="27" creationId="{92BB043E-2B8C-35B7-21DE-F226CB42834F}"/>
          </ac:spMkLst>
        </pc:spChg>
        <pc:spChg chg="add mod">
          <ac:chgData name="Keith Moore" userId="e45166d9-95d8-4647-9f6c-1b8870f61e33" providerId="ADAL" clId="{7FA94E31-705B-45CE-9083-10045403C86C}" dt="2024-04-29T15:29:14.980" v="15312" actId="1037"/>
          <ac:spMkLst>
            <pc:docMk/>
            <pc:sldMk cId="1809144778" sldId="261"/>
            <ac:spMk id="28" creationId="{4941B35F-99A5-DF50-A989-C74A128DE868}"/>
          </ac:spMkLst>
        </pc:spChg>
        <pc:spChg chg="mod">
          <ac:chgData name="Keith Moore" userId="e45166d9-95d8-4647-9f6c-1b8870f61e33" providerId="ADAL" clId="{7FA94E31-705B-45CE-9083-10045403C86C}" dt="2024-04-29T15:28:13.909" v="15264" actId="1035"/>
          <ac:spMkLst>
            <pc:docMk/>
            <pc:sldMk cId="1809144778" sldId="261"/>
            <ac:spMk id="30" creationId="{A148B64D-EC47-1754-5A04-77AFEFEB0273}"/>
          </ac:spMkLst>
        </pc:spChg>
        <pc:spChg chg="del">
          <ac:chgData name="Keith Moore" userId="e45166d9-95d8-4647-9f6c-1b8870f61e33" providerId="ADAL" clId="{7FA94E31-705B-45CE-9083-10045403C86C}" dt="2024-04-24T11:01:25.296" v="11542" actId="478"/>
          <ac:spMkLst>
            <pc:docMk/>
            <pc:sldMk cId="1809144778" sldId="261"/>
            <ac:spMk id="31" creationId="{087481AE-6767-0FD2-9538-9F2B41E466B7}"/>
          </ac:spMkLst>
        </pc:spChg>
        <pc:spChg chg="del mod">
          <ac:chgData name="Keith Moore" userId="e45166d9-95d8-4647-9f6c-1b8870f61e33" providerId="ADAL" clId="{7FA94E31-705B-45CE-9083-10045403C86C}" dt="2024-04-24T10:59:55.431" v="11474" actId="478"/>
          <ac:spMkLst>
            <pc:docMk/>
            <pc:sldMk cId="1809144778" sldId="261"/>
            <ac:spMk id="32" creationId="{15C64EE1-7615-85CD-CB10-3336B9644567}"/>
          </ac:spMkLst>
        </pc:spChg>
        <pc:spChg chg="del">
          <ac:chgData name="Keith Moore" userId="e45166d9-95d8-4647-9f6c-1b8870f61e33" providerId="ADAL" clId="{7FA94E31-705B-45CE-9083-10045403C86C}" dt="2024-03-22T15:08:29.762" v="4570" actId="478"/>
          <ac:spMkLst>
            <pc:docMk/>
            <pc:sldMk cId="1809144778" sldId="261"/>
            <ac:spMk id="34" creationId="{B0639B16-5465-DF02-1474-737BC861B723}"/>
          </ac:spMkLst>
        </pc:spChg>
        <pc:spChg chg="mod">
          <ac:chgData name="Keith Moore" userId="e45166d9-95d8-4647-9f6c-1b8870f61e33" providerId="ADAL" clId="{7FA94E31-705B-45CE-9083-10045403C86C}" dt="2024-04-29T15:28:13.909" v="15264" actId="1035"/>
          <ac:spMkLst>
            <pc:docMk/>
            <pc:sldMk cId="1809144778" sldId="261"/>
            <ac:spMk id="35" creationId="{030E3017-3955-0B1A-2872-19CC68087951}"/>
          </ac:spMkLst>
        </pc:spChg>
        <pc:spChg chg="del">
          <ac:chgData name="Keith Moore" userId="e45166d9-95d8-4647-9f6c-1b8870f61e33" providerId="ADAL" clId="{7FA94E31-705B-45CE-9083-10045403C86C}" dt="2024-03-22T15:08:39.221" v="4573" actId="478"/>
          <ac:spMkLst>
            <pc:docMk/>
            <pc:sldMk cId="1809144778" sldId="261"/>
            <ac:spMk id="36" creationId="{217557DC-92F6-F05C-61EA-E4E0987C2142}"/>
          </ac:spMkLst>
        </pc:spChg>
        <pc:spChg chg="del mod">
          <ac:chgData name="Keith Moore" userId="e45166d9-95d8-4647-9f6c-1b8870f61e33" providerId="ADAL" clId="{7FA94E31-705B-45CE-9083-10045403C86C}" dt="2024-04-24T10:59:51.707" v="11473" actId="478"/>
          <ac:spMkLst>
            <pc:docMk/>
            <pc:sldMk cId="1809144778" sldId="261"/>
            <ac:spMk id="37" creationId="{509CAB16-0AD0-E65B-2E44-C25493D140D5}"/>
          </ac:spMkLst>
        </pc:spChg>
        <pc:spChg chg="del">
          <ac:chgData name="Keith Moore" userId="e45166d9-95d8-4647-9f6c-1b8870f61e33" providerId="ADAL" clId="{7FA94E31-705B-45CE-9083-10045403C86C}" dt="2024-04-24T11:02:17.577" v="11594" actId="478"/>
          <ac:spMkLst>
            <pc:docMk/>
            <pc:sldMk cId="1809144778" sldId="261"/>
            <ac:spMk id="39" creationId="{208337FB-AB9E-D816-2E34-5F65049106EE}"/>
          </ac:spMkLst>
        </pc:spChg>
        <pc:spChg chg="del">
          <ac:chgData name="Keith Moore" userId="e45166d9-95d8-4647-9f6c-1b8870f61e33" providerId="ADAL" clId="{7FA94E31-705B-45CE-9083-10045403C86C}" dt="2024-04-24T11:02:17.577" v="11594" actId="478"/>
          <ac:spMkLst>
            <pc:docMk/>
            <pc:sldMk cId="1809144778" sldId="261"/>
            <ac:spMk id="42" creationId="{FBFC2529-28B8-5559-E096-C57800417B46}"/>
          </ac:spMkLst>
        </pc:spChg>
        <pc:spChg chg="del">
          <ac:chgData name="Keith Moore" userId="e45166d9-95d8-4647-9f6c-1b8870f61e33" providerId="ADAL" clId="{7FA94E31-705B-45CE-9083-10045403C86C}" dt="2024-04-24T11:01:26.708" v="11543" actId="478"/>
          <ac:spMkLst>
            <pc:docMk/>
            <pc:sldMk cId="1809144778" sldId="261"/>
            <ac:spMk id="43" creationId="{EAB27181-66CE-D481-F2A4-AD69FDF0F1BF}"/>
          </ac:spMkLst>
        </pc:spChg>
        <pc:spChg chg="del">
          <ac:chgData name="Keith Moore" userId="e45166d9-95d8-4647-9f6c-1b8870f61e33" providerId="ADAL" clId="{7FA94E31-705B-45CE-9083-10045403C86C}" dt="2024-03-22T15:08:32.366" v="4571" actId="478"/>
          <ac:spMkLst>
            <pc:docMk/>
            <pc:sldMk cId="1809144778" sldId="261"/>
            <ac:spMk id="48" creationId="{753AF2F2-0534-F416-23CD-63323E098476}"/>
          </ac:spMkLst>
        </pc:spChg>
        <pc:spChg chg="del mod">
          <ac:chgData name="Keith Moore" userId="e45166d9-95d8-4647-9f6c-1b8870f61e33" providerId="ADAL" clId="{7FA94E31-705B-45CE-9083-10045403C86C}" dt="2024-04-24T11:02:17.577" v="11594" actId="478"/>
          <ac:spMkLst>
            <pc:docMk/>
            <pc:sldMk cId="1809144778" sldId="261"/>
            <ac:spMk id="49" creationId="{A110145E-C2DF-1056-050F-AAB58F1007E9}"/>
          </ac:spMkLst>
        </pc:spChg>
        <pc:spChg chg="del">
          <ac:chgData name="Keith Moore" userId="e45166d9-95d8-4647-9f6c-1b8870f61e33" providerId="ADAL" clId="{7FA94E31-705B-45CE-9083-10045403C86C}" dt="2024-03-22T15:08:40.217" v="4574" actId="478"/>
          <ac:spMkLst>
            <pc:docMk/>
            <pc:sldMk cId="1809144778" sldId="261"/>
            <ac:spMk id="50" creationId="{0982595C-A76A-B4A9-CF2D-45C3B8BA17F4}"/>
          </ac:spMkLst>
        </pc:spChg>
        <pc:spChg chg="del">
          <ac:chgData name="Keith Moore" userId="e45166d9-95d8-4647-9f6c-1b8870f61e33" providerId="ADAL" clId="{7FA94E31-705B-45CE-9083-10045403C86C}" dt="2024-04-24T11:02:17.577" v="11594" actId="478"/>
          <ac:spMkLst>
            <pc:docMk/>
            <pc:sldMk cId="1809144778" sldId="261"/>
            <ac:spMk id="52" creationId="{1F4B0119-3D24-8ADB-8B9D-2766CB46C06E}"/>
          </ac:spMkLst>
        </pc:spChg>
        <pc:spChg chg="del">
          <ac:chgData name="Keith Moore" userId="e45166d9-95d8-4647-9f6c-1b8870f61e33" providerId="ADAL" clId="{7FA94E31-705B-45CE-9083-10045403C86C}" dt="2024-04-24T11:01:27.968" v="11544" actId="478"/>
          <ac:spMkLst>
            <pc:docMk/>
            <pc:sldMk cId="1809144778" sldId="261"/>
            <ac:spMk id="53" creationId="{37A48C92-73B1-0198-93EF-7F6BB779E345}"/>
          </ac:spMkLst>
        </pc:spChg>
        <pc:spChg chg="del">
          <ac:chgData name="Keith Moore" userId="e45166d9-95d8-4647-9f6c-1b8870f61e33" providerId="ADAL" clId="{7FA94E31-705B-45CE-9083-10045403C86C}" dt="2024-03-22T15:08:36.710" v="4572" actId="478"/>
          <ac:spMkLst>
            <pc:docMk/>
            <pc:sldMk cId="1809144778" sldId="261"/>
            <ac:spMk id="55" creationId="{AC2AE811-F53A-116A-3690-D57D9294C056}"/>
          </ac:spMkLst>
        </pc:spChg>
        <pc:spChg chg="del mod">
          <ac:chgData name="Keith Moore" userId="e45166d9-95d8-4647-9f6c-1b8870f61e33" providerId="ADAL" clId="{7FA94E31-705B-45CE-9083-10045403C86C}" dt="2024-04-24T11:02:17.577" v="11594" actId="478"/>
          <ac:spMkLst>
            <pc:docMk/>
            <pc:sldMk cId="1809144778" sldId="261"/>
            <ac:spMk id="56" creationId="{F7CB93F1-41D9-0510-57D8-CCE2F492FF80}"/>
          </ac:spMkLst>
        </pc:spChg>
        <pc:spChg chg="del">
          <ac:chgData name="Keith Moore" userId="e45166d9-95d8-4647-9f6c-1b8870f61e33" providerId="ADAL" clId="{7FA94E31-705B-45CE-9083-10045403C86C}" dt="2024-03-22T15:08:41.608" v="4575" actId="478"/>
          <ac:spMkLst>
            <pc:docMk/>
            <pc:sldMk cId="1809144778" sldId="261"/>
            <ac:spMk id="57" creationId="{262FB0A3-FA70-998F-5CF7-DACA0EA5D3D2}"/>
          </ac:spMkLst>
        </pc:spChg>
        <pc:spChg chg="del mod">
          <ac:chgData name="Keith Moore" userId="e45166d9-95d8-4647-9f6c-1b8870f61e33" providerId="ADAL" clId="{7FA94E31-705B-45CE-9083-10045403C86C}" dt="2024-04-24T10:59:55.431" v="11474" actId="478"/>
          <ac:spMkLst>
            <pc:docMk/>
            <pc:sldMk cId="1809144778" sldId="261"/>
            <ac:spMk id="60" creationId="{C81D5D60-5707-A9F3-E903-90670A80C2B3}"/>
          </ac:spMkLst>
        </pc:spChg>
        <pc:spChg chg="del mod">
          <ac:chgData name="Keith Moore" userId="e45166d9-95d8-4647-9f6c-1b8870f61e33" providerId="ADAL" clId="{7FA94E31-705B-45CE-9083-10045403C86C}" dt="2024-04-24T10:59:55.431" v="11474" actId="478"/>
          <ac:spMkLst>
            <pc:docMk/>
            <pc:sldMk cId="1809144778" sldId="261"/>
            <ac:spMk id="61" creationId="{0F16500B-C17F-A2C1-4B8D-0CF8F3CF705D}"/>
          </ac:spMkLst>
        </pc:spChg>
        <pc:spChg chg="del mod">
          <ac:chgData name="Keith Moore" userId="e45166d9-95d8-4647-9f6c-1b8870f61e33" providerId="ADAL" clId="{7FA94E31-705B-45CE-9083-10045403C86C}" dt="2024-04-24T10:59:55.431" v="11474" actId="478"/>
          <ac:spMkLst>
            <pc:docMk/>
            <pc:sldMk cId="1809144778" sldId="261"/>
            <ac:spMk id="63" creationId="{8E125E40-2CEC-626F-AD06-7DC4B25D772F}"/>
          </ac:spMkLst>
        </pc:spChg>
        <pc:spChg chg="del mod">
          <ac:chgData name="Keith Moore" userId="e45166d9-95d8-4647-9f6c-1b8870f61e33" providerId="ADAL" clId="{7FA94E31-705B-45CE-9083-10045403C86C}" dt="2024-04-24T10:59:55.431" v="11474" actId="478"/>
          <ac:spMkLst>
            <pc:docMk/>
            <pc:sldMk cId="1809144778" sldId="261"/>
            <ac:spMk id="64" creationId="{2F87F00D-ED3F-D756-E7B7-359C8A642F8B}"/>
          </ac:spMkLst>
        </pc:spChg>
        <pc:spChg chg="del mod">
          <ac:chgData name="Keith Moore" userId="e45166d9-95d8-4647-9f6c-1b8870f61e33" providerId="ADAL" clId="{7FA94E31-705B-45CE-9083-10045403C86C}" dt="2024-04-24T10:59:55.431" v="11474" actId="478"/>
          <ac:spMkLst>
            <pc:docMk/>
            <pc:sldMk cId="1809144778" sldId="261"/>
            <ac:spMk id="65" creationId="{54F149A8-BFB7-1F29-87CE-A9FE746130FA}"/>
          </ac:spMkLst>
        </pc:spChg>
        <pc:spChg chg="del mod">
          <ac:chgData name="Keith Moore" userId="e45166d9-95d8-4647-9f6c-1b8870f61e33" providerId="ADAL" clId="{7FA94E31-705B-45CE-9083-10045403C86C}" dt="2024-04-24T10:59:36.142" v="11465" actId="478"/>
          <ac:spMkLst>
            <pc:docMk/>
            <pc:sldMk cId="1809144778" sldId="261"/>
            <ac:spMk id="72" creationId="{2DB2C73D-063E-DFD4-E238-524532807493}"/>
          </ac:spMkLst>
        </pc:spChg>
        <pc:spChg chg="add del mod">
          <ac:chgData name="Keith Moore" userId="e45166d9-95d8-4647-9f6c-1b8870f61e33" providerId="ADAL" clId="{7FA94E31-705B-45CE-9083-10045403C86C}" dt="2024-04-24T10:59:42.913" v="11468" actId="478"/>
          <ac:spMkLst>
            <pc:docMk/>
            <pc:sldMk cId="1809144778" sldId="261"/>
            <ac:spMk id="75" creationId="{AD878587-A697-0004-045A-8DB220521731}"/>
          </ac:spMkLst>
        </pc:spChg>
        <pc:spChg chg="mod">
          <ac:chgData name="Keith Moore" userId="e45166d9-95d8-4647-9f6c-1b8870f61e33" providerId="ADAL" clId="{7FA94E31-705B-45CE-9083-10045403C86C}" dt="2024-04-24T11:03:34.611" v="11734" actId="1037"/>
          <ac:spMkLst>
            <pc:docMk/>
            <pc:sldMk cId="1809144778" sldId="261"/>
            <ac:spMk id="95" creationId="{57E1B161-73A0-2F90-82A9-1B95ACFDCB86}"/>
          </ac:spMkLst>
        </pc:spChg>
        <pc:spChg chg="add mod">
          <ac:chgData name="Keith Moore" userId="e45166d9-95d8-4647-9f6c-1b8870f61e33" providerId="ADAL" clId="{7FA94E31-705B-45CE-9083-10045403C86C}" dt="2024-04-24T10:58:40.464" v="11460" actId="20577"/>
          <ac:spMkLst>
            <pc:docMk/>
            <pc:sldMk cId="1809144778" sldId="261"/>
            <ac:spMk id="97" creationId="{00000000-0000-0000-0000-000000000000}"/>
          </ac:spMkLst>
        </pc:spChg>
        <pc:spChg chg="del mod">
          <ac:chgData name="Keith Moore" userId="e45166d9-95d8-4647-9f6c-1b8870f61e33" providerId="ADAL" clId="{7FA94E31-705B-45CE-9083-10045403C86C}" dt="2024-04-24T11:02:17.577" v="11594" actId="478"/>
          <ac:spMkLst>
            <pc:docMk/>
            <pc:sldMk cId="1809144778" sldId="261"/>
            <ac:spMk id="102" creationId="{8773C40F-12CB-B669-6E54-EAB05F1B8C46}"/>
          </ac:spMkLst>
        </pc:spChg>
        <pc:spChg chg="del mod">
          <ac:chgData name="Keith Moore" userId="e45166d9-95d8-4647-9f6c-1b8870f61e33" providerId="ADAL" clId="{7FA94E31-705B-45CE-9083-10045403C86C}" dt="2024-04-24T11:02:17.577" v="11594" actId="478"/>
          <ac:spMkLst>
            <pc:docMk/>
            <pc:sldMk cId="1809144778" sldId="261"/>
            <ac:spMk id="106" creationId="{C0B5D85F-8D5F-99BD-FB6E-D52B5AE535E1}"/>
          </ac:spMkLst>
        </pc:spChg>
        <pc:spChg chg="mod">
          <ac:chgData name="Keith Moore" userId="e45166d9-95d8-4647-9f6c-1b8870f61e33" providerId="ADAL" clId="{7FA94E31-705B-45CE-9083-10045403C86C}" dt="2024-04-29T15:28:13.909" v="15264" actId="1035"/>
          <ac:spMkLst>
            <pc:docMk/>
            <pc:sldMk cId="1809144778" sldId="261"/>
            <ac:spMk id="114" creationId="{570752A8-148F-0FCB-8BD4-389EA6574FC1}"/>
          </ac:spMkLst>
        </pc:spChg>
        <pc:spChg chg="mod">
          <ac:chgData name="Keith Moore" userId="e45166d9-95d8-4647-9f6c-1b8870f61e33" providerId="ADAL" clId="{7FA94E31-705B-45CE-9083-10045403C86C}" dt="2024-04-29T15:28:13.909" v="15264" actId="1035"/>
          <ac:spMkLst>
            <pc:docMk/>
            <pc:sldMk cId="1809144778" sldId="261"/>
            <ac:spMk id="116" creationId="{71E904CB-A5B2-D681-A0B7-626FE15B240C}"/>
          </ac:spMkLst>
        </pc:spChg>
        <pc:spChg chg="mod">
          <ac:chgData name="Keith Moore" userId="e45166d9-95d8-4647-9f6c-1b8870f61e33" providerId="ADAL" clId="{7FA94E31-705B-45CE-9083-10045403C86C}" dt="2024-04-29T15:28:13.909" v="15264" actId="1035"/>
          <ac:spMkLst>
            <pc:docMk/>
            <pc:sldMk cId="1809144778" sldId="261"/>
            <ac:spMk id="131" creationId="{0FB5CFD5-3E30-E988-DA02-8A648E7C5EBB}"/>
          </ac:spMkLst>
        </pc:spChg>
        <pc:spChg chg="del mod">
          <ac:chgData name="Keith Moore" userId="e45166d9-95d8-4647-9f6c-1b8870f61e33" providerId="ADAL" clId="{7FA94E31-705B-45CE-9083-10045403C86C}" dt="2024-03-22T16:06:36.105" v="6067" actId="478"/>
          <ac:spMkLst>
            <pc:docMk/>
            <pc:sldMk cId="1809144778" sldId="261"/>
            <ac:spMk id="151" creationId="{CED3AC20-E024-0E9D-CB53-2D77F38B8620}"/>
          </ac:spMkLst>
        </pc:spChg>
        <pc:spChg chg="mod">
          <ac:chgData name="Keith Moore" userId="e45166d9-95d8-4647-9f6c-1b8870f61e33" providerId="ADAL" clId="{7FA94E31-705B-45CE-9083-10045403C86C}" dt="2024-04-29T15:28:13.909" v="15264" actId="1035"/>
          <ac:spMkLst>
            <pc:docMk/>
            <pc:sldMk cId="1809144778" sldId="261"/>
            <ac:spMk id="158" creationId="{4D7C65CC-8B87-4CCF-BA72-6DFCD9CC4A2A}"/>
          </ac:spMkLst>
        </pc:spChg>
        <pc:spChg chg="mod">
          <ac:chgData name="Keith Moore" userId="e45166d9-95d8-4647-9f6c-1b8870f61e33" providerId="ADAL" clId="{7FA94E31-705B-45CE-9083-10045403C86C}" dt="2024-04-29T15:28:13.909" v="15264" actId="1035"/>
          <ac:spMkLst>
            <pc:docMk/>
            <pc:sldMk cId="1809144778" sldId="261"/>
            <ac:spMk id="160" creationId="{143AD78F-4A15-3832-8183-CC41B7706347}"/>
          </ac:spMkLst>
        </pc:spChg>
        <pc:spChg chg="mod">
          <ac:chgData name="Keith Moore" userId="e45166d9-95d8-4647-9f6c-1b8870f61e33" providerId="ADAL" clId="{7FA94E31-705B-45CE-9083-10045403C86C}" dt="2024-04-29T15:28:13.909" v="15264" actId="1035"/>
          <ac:spMkLst>
            <pc:docMk/>
            <pc:sldMk cId="1809144778" sldId="261"/>
            <ac:spMk id="164" creationId="{D9844940-9268-4937-41EA-0D702DD89E8E}"/>
          </ac:spMkLst>
        </pc:spChg>
        <pc:cxnChg chg="add del mod">
          <ac:chgData name="Keith Moore" userId="e45166d9-95d8-4647-9f6c-1b8870f61e33" providerId="ADAL" clId="{7FA94E31-705B-45CE-9083-10045403C86C}" dt="2024-04-24T10:59:44.279" v="11469" actId="478"/>
          <ac:cxnSpMkLst>
            <pc:docMk/>
            <pc:sldMk cId="1809144778" sldId="261"/>
            <ac:cxnSpMk id="4" creationId="{84CDEAB0-86EF-CD7C-3BEF-05091EF924CF}"/>
          </ac:cxnSpMkLst>
        </pc:cxnChg>
        <pc:cxnChg chg="del mod">
          <ac:chgData name="Keith Moore" userId="e45166d9-95d8-4647-9f6c-1b8870f61e33" providerId="ADAL" clId="{7FA94E31-705B-45CE-9083-10045403C86C}" dt="2024-04-24T11:02:20.257" v="11595" actId="478"/>
          <ac:cxnSpMkLst>
            <pc:docMk/>
            <pc:sldMk cId="1809144778" sldId="261"/>
            <ac:cxnSpMk id="8" creationId="{EFE6C2CE-1F4E-C4F3-C6E3-591D0C0038BD}"/>
          </ac:cxnSpMkLst>
        </pc:cxnChg>
        <pc:cxnChg chg="add mod">
          <ac:chgData name="Keith Moore" userId="e45166d9-95d8-4647-9f6c-1b8870f61e33" providerId="ADAL" clId="{7FA94E31-705B-45CE-9083-10045403C86C}" dt="2024-04-29T15:28:58.689" v="15308" actId="14100"/>
          <ac:cxnSpMkLst>
            <pc:docMk/>
            <pc:sldMk cId="1809144778" sldId="261"/>
            <ac:cxnSpMk id="12" creationId="{BEC96AC6-1BBE-B28A-854A-ABD3D6D3C006}"/>
          </ac:cxnSpMkLst>
        </pc:cxnChg>
        <pc:cxnChg chg="add mod">
          <ac:chgData name="Keith Moore" userId="e45166d9-95d8-4647-9f6c-1b8870f61e33" providerId="ADAL" clId="{7FA94E31-705B-45CE-9083-10045403C86C}" dt="2024-04-29T15:28:13.909" v="15264" actId="1035"/>
          <ac:cxnSpMkLst>
            <pc:docMk/>
            <pc:sldMk cId="1809144778" sldId="261"/>
            <ac:cxnSpMk id="17" creationId="{E28DC6DB-479A-9327-8B6F-D5DFC14A42AB}"/>
          </ac:cxnSpMkLst>
        </pc:cxnChg>
        <pc:cxnChg chg="add del mod">
          <ac:chgData name="Keith Moore" userId="e45166d9-95d8-4647-9f6c-1b8870f61e33" providerId="ADAL" clId="{7FA94E31-705B-45CE-9083-10045403C86C}" dt="2024-04-24T10:59:55.431" v="11474" actId="478"/>
          <ac:cxnSpMkLst>
            <pc:docMk/>
            <pc:sldMk cId="1809144778" sldId="261"/>
            <ac:cxnSpMk id="18" creationId="{5141C154-A1FA-1E55-0DD1-E40551BAF12E}"/>
          </ac:cxnSpMkLst>
        </pc:cxnChg>
        <pc:cxnChg chg="mod">
          <ac:chgData name="Keith Moore" userId="e45166d9-95d8-4647-9f6c-1b8870f61e33" providerId="ADAL" clId="{7FA94E31-705B-45CE-9083-10045403C86C}" dt="2024-04-24T11:03:34.611" v="11734" actId="1037"/>
          <ac:cxnSpMkLst>
            <pc:docMk/>
            <pc:sldMk cId="1809144778" sldId="261"/>
            <ac:cxnSpMk id="19" creationId="{E4903F21-3FEB-563B-7848-F7A6716D7525}"/>
          </ac:cxnSpMkLst>
        </pc:cxnChg>
        <pc:cxnChg chg="add mod">
          <ac:chgData name="Keith Moore" userId="e45166d9-95d8-4647-9f6c-1b8870f61e33" providerId="ADAL" clId="{7FA94E31-705B-45CE-9083-10045403C86C}" dt="2024-04-29T15:29:10.724" v="15311" actId="14100"/>
          <ac:cxnSpMkLst>
            <pc:docMk/>
            <pc:sldMk cId="1809144778" sldId="261"/>
            <ac:cxnSpMk id="21" creationId="{1E8C28AE-45B9-3522-0C2D-782088B4EB9F}"/>
          </ac:cxnSpMkLst>
        </pc:cxnChg>
        <pc:cxnChg chg="add del mod">
          <ac:chgData name="Keith Moore" userId="e45166d9-95d8-4647-9f6c-1b8870f61e33" providerId="ADAL" clId="{7FA94E31-705B-45CE-9083-10045403C86C}" dt="2024-03-22T15:23:45.376" v="5089" actId="478"/>
          <ac:cxnSpMkLst>
            <pc:docMk/>
            <pc:sldMk cId="1809144778" sldId="261"/>
            <ac:cxnSpMk id="24" creationId="{5BF39A58-71FF-A555-C7BE-C28F30781382}"/>
          </ac:cxnSpMkLst>
        </pc:cxnChg>
        <pc:cxnChg chg="add del mod">
          <ac:chgData name="Keith Moore" userId="e45166d9-95d8-4647-9f6c-1b8870f61e33" providerId="ADAL" clId="{7FA94E31-705B-45CE-9083-10045403C86C}" dt="2024-04-24T10:59:59.753" v="11475" actId="478"/>
          <ac:cxnSpMkLst>
            <pc:docMk/>
            <pc:sldMk cId="1809144778" sldId="261"/>
            <ac:cxnSpMk id="25" creationId="{D2E4F347-2109-D39E-A9C2-E2ACC6CB5D97}"/>
          </ac:cxnSpMkLst>
        </pc:cxnChg>
        <pc:cxnChg chg="add mod">
          <ac:chgData name="Keith Moore" userId="e45166d9-95d8-4647-9f6c-1b8870f61e33" providerId="ADAL" clId="{7FA94E31-705B-45CE-9083-10045403C86C}" dt="2024-04-29T15:29:14.980" v="15312" actId="1037"/>
          <ac:cxnSpMkLst>
            <pc:docMk/>
            <pc:sldMk cId="1809144778" sldId="261"/>
            <ac:cxnSpMk id="29" creationId="{9A4AA4AA-EF9D-FA18-129A-EFCB9FF17554}"/>
          </ac:cxnSpMkLst>
        </pc:cxnChg>
        <pc:cxnChg chg="add mod">
          <ac:chgData name="Keith Moore" userId="e45166d9-95d8-4647-9f6c-1b8870f61e33" providerId="ADAL" clId="{7FA94E31-705B-45CE-9083-10045403C86C}" dt="2024-04-29T15:28:37.068" v="15303" actId="1035"/>
          <ac:cxnSpMkLst>
            <pc:docMk/>
            <pc:sldMk cId="1809144778" sldId="261"/>
            <ac:cxnSpMk id="33" creationId="{685E9C61-691A-9939-B7F1-3340E5E1BF79}"/>
          </ac:cxnSpMkLst>
        </pc:cxnChg>
        <pc:cxnChg chg="del mod">
          <ac:chgData name="Keith Moore" userId="e45166d9-95d8-4647-9f6c-1b8870f61e33" providerId="ADAL" clId="{7FA94E31-705B-45CE-9083-10045403C86C}" dt="2024-04-24T11:02:21.379" v="11596" actId="478"/>
          <ac:cxnSpMkLst>
            <pc:docMk/>
            <pc:sldMk cId="1809144778" sldId="261"/>
            <ac:cxnSpMk id="40" creationId="{D43A728C-2734-4635-CCD0-790EBC06B7BD}"/>
          </ac:cxnSpMkLst>
        </pc:cxnChg>
        <pc:cxnChg chg="del mod">
          <ac:chgData name="Keith Moore" userId="e45166d9-95d8-4647-9f6c-1b8870f61e33" providerId="ADAL" clId="{7FA94E31-705B-45CE-9083-10045403C86C}" dt="2024-04-24T11:02:17.577" v="11594" actId="478"/>
          <ac:cxnSpMkLst>
            <pc:docMk/>
            <pc:sldMk cId="1809144778" sldId="261"/>
            <ac:cxnSpMk id="41" creationId="{49EC6FCA-8969-0A69-1BF8-D2CC1E8F8130}"/>
          </ac:cxnSpMkLst>
        </pc:cxnChg>
        <pc:cxnChg chg="add del mod">
          <ac:chgData name="Keith Moore" userId="e45166d9-95d8-4647-9f6c-1b8870f61e33" providerId="ADAL" clId="{7FA94E31-705B-45CE-9083-10045403C86C}" dt="2024-03-22T15:59:17.598" v="5972" actId="478"/>
          <ac:cxnSpMkLst>
            <pc:docMk/>
            <pc:sldMk cId="1809144778" sldId="261"/>
            <ac:cxnSpMk id="45" creationId="{69DA6ED1-42AD-2F37-AAC4-439F3C3B1B97}"/>
          </ac:cxnSpMkLst>
        </pc:cxnChg>
        <pc:cxnChg chg="del mod">
          <ac:chgData name="Keith Moore" userId="e45166d9-95d8-4647-9f6c-1b8870f61e33" providerId="ADAL" clId="{7FA94E31-705B-45CE-9083-10045403C86C}" dt="2024-04-24T11:02:17.577" v="11594" actId="478"/>
          <ac:cxnSpMkLst>
            <pc:docMk/>
            <pc:sldMk cId="1809144778" sldId="261"/>
            <ac:cxnSpMk id="51" creationId="{5B36186B-B534-425E-A360-4AF48F9A49F5}"/>
          </ac:cxnSpMkLst>
        </pc:cxnChg>
        <pc:cxnChg chg="add mod">
          <ac:chgData name="Keith Moore" userId="e45166d9-95d8-4647-9f6c-1b8870f61e33" providerId="ADAL" clId="{7FA94E31-705B-45CE-9083-10045403C86C}" dt="2024-04-29T15:28:13.909" v="15264" actId="1035"/>
          <ac:cxnSpMkLst>
            <pc:docMk/>
            <pc:sldMk cId="1809144778" sldId="261"/>
            <ac:cxnSpMk id="54" creationId="{5F751F03-27B2-E4F3-911E-F2014E1DA4B3}"/>
          </ac:cxnSpMkLst>
        </pc:cxnChg>
        <pc:cxnChg chg="add mod">
          <ac:chgData name="Keith Moore" userId="e45166d9-95d8-4647-9f6c-1b8870f61e33" providerId="ADAL" clId="{7FA94E31-705B-45CE-9083-10045403C86C}" dt="2024-04-29T15:28:13.909" v="15264" actId="1035"/>
          <ac:cxnSpMkLst>
            <pc:docMk/>
            <pc:sldMk cId="1809144778" sldId="261"/>
            <ac:cxnSpMk id="62" creationId="{FC44666A-06DC-5411-E63A-A9548CF489C8}"/>
          </ac:cxnSpMkLst>
        </pc:cxnChg>
        <pc:cxnChg chg="del mod">
          <ac:chgData name="Keith Moore" userId="e45166d9-95d8-4647-9f6c-1b8870f61e33" providerId="ADAL" clId="{7FA94E31-705B-45CE-9083-10045403C86C}" dt="2024-04-29T15:28:48.484" v="15305" actId="478"/>
          <ac:cxnSpMkLst>
            <pc:docMk/>
            <pc:sldMk cId="1809144778" sldId="261"/>
            <ac:cxnSpMk id="68" creationId="{086D38B4-BCF5-099D-B54B-07678D412B4B}"/>
          </ac:cxnSpMkLst>
        </pc:cxnChg>
        <pc:cxnChg chg="add del mod">
          <ac:chgData name="Keith Moore" userId="e45166d9-95d8-4647-9f6c-1b8870f61e33" providerId="ADAL" clId="{7FA94E31-705B-45CE-9083-10045403C86C}" dt="2024-04-24T11:02:24.637" v="11598" actId="478"/>
          <ac:cxnSpMkLst>
            <pc:docMk/>
            <pc:sldMk cId="1809144778" sldId="261"/>
            <ac:cxnSpMk id="69" creationId="{D24ED70E-61E1-5795-255D-4C1ACF04C0EC}"/>
          </ac:cxnSpMkLst>
        </pc:cxnChg>
        <pc:cxnChg chg="del mod">
          <ac:chgData name="Keith Moore" userId="e45166d9-95d8-4647-9f6c-1b8870f61e33" providerId="ADAL" clId="{7FA94E31-705B-45CE-9083-10045403C86C}" dt="2024-04-24T10:59:37.524" v="11466" actId="478"/>
          <ac:cxnSpMkLst>
            <pc:docMk/>
            <pc:sldMk cId="1809144778" sldId="261"/>
            <ac:cxnSpMk id="76" creationId="{56A7391F-70D5-3E0A-115F-57F0B064DCF5}"/>
          </ac:cxnSpMkLst>
        </pc:cxnChg>
        <pc:cxnChg chg="add del mod">
          <ac:chgData name="Keith Moore" userId="e45166d9-95d8-4647-9f6c-1b8870f61e33" providerId="ADAL" clId="{7FA94E31-705B-45CE-9083-10045403C86C}" dt="2024-03-22T15:17:19.785" v="4963" actId="478"/>
          <ac:cxnSpMkLst>
            <pc:docMk/>
            <pc:sldMk cId="1809144778" sldId="261"/>
            <ac:cxnSpMk id="77" creationId="{07CBFFED-0195-F3E6-4C4C-2C9503C5BE12}"/>
          </ac:cxnSpMkLst>
        </pc:cxnChg>
        <pc:cxnChg chg="add del mod">
          <ac:chgData name="Keith Moore" userId="e45166d9-95d8-4647-9f6c-1b8870f61e33" providerId="ADAL" clId="{7FA94E31-705B-45CE-9083-10045403C86C}" dt="2024-03-22T15:17:18.674" v="4962" actId="478"/>
          <ac:cxnSpMkLst>
            <pc:docMk/>
            <pc:sldMk cId="1809144778" sldId="261"/>
            <ac:cxnSpMk id="78" creationId="{A23013C8-A6FC-0882-0355-0031005F0F8C}"/>
          </ac:cxnSpMkLst>
        </pc:cxnChg>
        <pc:cxnChg chg="add del mod">
          <ac:chgData name="Keith Moore" userId="e45166d9-95d8-4647-9f6c-1b8870f61e33" providerId="ADAL" clId="{7FA94E31-705B-45CE-9083-10045403C86C}" dt="2024-03-22T15:17:15.056" v="4961" actId="478"/>
          <ac:cxnSpMkLst>
            <pc:docMk/>
            <pc:sldMk cId="1809144778" sldId="261"/>
            <ac:cxnSpMk id="79" creationId="{A7C6C450-7186-D4AD-36CC-9F158B823A71}"/>
          </ac:cxnSpMkLst>
        </pc:cxnChg>
        <pc:cxnChg chg="del mod">
          <ac:chgData name="Keith Moore" userId="e45166d9-95d8-4647-9f6c-1b8870f61e33" providerId="ADAL" clId="{7FA94E31-705B-45CE-9083-10045403C86C}" dt="2024-04-24T10:59:34.902" v="11464" actId="478"/>
          <ac:cxnSpMkLst>
            <pc:docMk/>
            <pc:sldMk cId="1809144778" sldId="261"/>
            <ac:cxnSpMk id="80" creationId="{11E14F3A-9EB5-C7BF-95F9-577C62BA79B1}"/>
          </ac:cxnSpMkLst>
        </pc:cxnChg>
        <pc:cxnChg chg="add del mod">
          <ac:chgData name="Keith Moore" userId="e45166d9-95d8-4647-9f6c-1b8870f61e33" providerId="ADAL" clId="{7FA94E31-705B-45CE-9083-10045403C86C}" dt="2024-04-24T10:59:55.431" v="11474" actId="478"/>
          <ac:cxnSpMkLst>
            <pc:docMk/>
            <pc:sldMk cId="1809144778" sldId="261"/>
            <ac:cxnSpMk id="81" creationId="{C3C7D2B8-57F4-4D06-9AB3-C465A4D097E0}"/>
          </ac:cxnSpMkLst>
        </pc:cxnChg>
        <pc:cxnChg chg="del mod">
          <ac:chgData name="Keith Moore" userId="e45166d9-95d8-4647-9f6c-1b8870f61e33" providerId="ADAL" clId="{7FA94E31-705B-45CE-9083-10045403C86C}" dt="2024-04-24T11:02:23.597" v="11597" actId="478"/>
          <ac:cxnSpMkLst>
            <pc:docMk/>
            <pc:sldMk cId="1809144778" sldId="261"/>
            <ac:cxnSpMk id="83" creationId="{05F00268-8485-7FA3-7F89-C38CA154149D}"/>
          </ac:cxnSpMkLst>
        </pc:cxnChg>
        <pc:cxnChg chg="mod">
          <ac:chgData name="Keith Moore" userId="e45166d9-95d8-4647-9f6c-1b8870f61e33" providerId="ADAL" clId="{7FA94E31-705B-45CE-9083-10045403C86C}" dt="2024-04-29T15:28:13.909" v="15264" actId="1035"/>
          <ac:cxnSpMkLst>
            <pc:docMk/>
            <pc:sldMk cId="1809144778" sldId="261"/>
            <ac:cxnSpMk id="85" creationId="{24444600-2140-D8DC-911B-0C79C1179975}"/>
          </ac:cxnSpMkLst>
        </pc:cxnChg>
        <pc:cxnChg chg="add del mod">
          <ac:chgData name="Keith Moore" userId="e45166d9-95d8-4647-9f6c-1b8870f61e33" providerId="ADAL" clId="{7FA94E31-705B-45CE-9083-10045403C86C}" dt="2024-04-24T10:59:55.431" v="11474" actId="478"/>
          <ac:cxnSpMkLst>
            <pc:docMk/>
            <pc:sldMk cId="1809144778" sldId="261"/>
            <ac:cxnSpMk id="86" creationId="{27E76B46-D4EE-A073-3770-62303ADD8DF1}"/>
          </ac:cxnSpMkLst>
        </pc:cxnChg>
        <pc:cxnChg chg="add del mod">
          <ac:chgData name="Keith Moore" userId="e45166d9-95d8-4647-9f6c-1b8870f61e33" providerId="ADAL" clId="{7FA94E31-705B-45CE-9083-10045403C86C}" dt="2024-04-24T10:59:46.760" v="11471" actId="478"/>
          <ac:cxnSpMkLst>
            <pc:docMk/>
            <pc:sldMk cId="1809144778" sldId="261"/>
            <ac:cxnSpMk id="91" creationId="{43EF680A-C0F1-CCF5-091F-9A5B195A972F}"/>
          </ac:cxnSpMkLst>
        </pc:cxnChg>
        <pc:cxnChg chg="add del mod">
          <ac:chgData name="Keith Moore" userId="e45166d9-95d8-4647-9f6c-1b8870f61e33" providerId="ADAL" clId="{7FA94E31-705B-45CE-9083-10045403C86C}" dt="2024-03-25T19:58:40.029" v="8209" actId="478"/>
          <ac:cxnSpMkLst>
            <pc:docMk/>
            <pc:sldMk cId="1809144778" sldId="261"/>
            <ac:cxnSpMk id="108" creationId="{63817896-D40D-1977-ECE7-986B76D23BC3}"/>
          </ac:cxnSpMkLst>
        </pc:cxnChg>
        <pc:cxnChg chg="add del mod">
          <ac:chgData name="Keith Moore" userId="e45166d9-95d8-4647-9f6c-1b8870f61e33" providerId="ADAL" clId="{7FA94E31-705B-45CE-9083-10045403C86C}" dt="2024-04-24T10:59:55.431" v="11474" actId="478"/>
          <ac:cxnSpMkLst>
            <pc:docMk/>
            <pc:sldMk cId="1809144778" sldId="261"/>
            <ac:cxnSpMk id="127" creationId="{3AA4185F-A9EF-C629-62D5-D32108B189E8}"/>
          </ac:cxnSpMkLst>
        </pc:cxnChg>
        <pc:cxnChg chg="mod">
          <ac:chgData name="Keith Moore" userId="e45166d9-95d8-4647-9f6c-1b8870f61e33" providerId="ADAL" clId="{7FA94E31-705B-45CE-9083-10045403C86C}" dt="2024-04-24T11:03:34.611" v="11734" actId="1037"/>
          <ac:cxnSpMkLst>
            <pc:docMk/>
            <pc:sldMk cId="1809144778" sldId="261"/>
            <ac:cxnSpMk id="132" creationId="{99452834-45DD-A9DB-3B15-3C9BDAA92C38}"/>
          </ac:cxnSpMkLst>
        </pc:cxnChg>
        <pc:cxnChg chg="del mod">
          <ac:chgData name="Keith Moore" userId="e45166d9-95d8-4647-9f6c-1b8870f61e33" providerId="ADAL" clId="{7FA94E31-705B-45CE-9083-10045403C86C}" dt="2024-03-22T15:15:23.025" v="4895" actId="478"/>
          <ac:cxnSpMkLst>
            <pc:docMk/>
            <pc:sldMk cId="1809144778" sldId="261"/>
            <ac:cxnSpMk id="134" creationId="{F87ECF75-955F-A23F-A624-8D982C6901FD}"/>
          </ac:cxnSpMkLst>
        </pc:cxnChg>
        <pc:cxnChg chg="del mod">
          <ac:chgData name="Keith Moore" userId="e45166d9-95d8-4647-9f6c-1b8870f61e33" providerId="ADAL" clId="{7FA94E31-705B-45CE-9083-10045403C86C}" dt="2024-03-22T15:15:59.712" v="4925" actId="478"/>
          <ac:cxnSpMkLst>
            <pc:docMk/>
            <pc:sldMk cId="1809144778" sldId="261"/>
            <ac:cxnSpMk id="135" creationId="{D526F534-C0D0-72D6-691E-5D802836D5FA}"/>
          </ac:cxnSpMkLst>
        </pc:cxnChg>
        <pc:cxnChg chg="del mod">
          <ac:chgData name="Keith Moore" userId="e45166d9-95d8-4647-9f6c-1b8870f61e33" providerId="ADAL" clId="{7FA94E31-705B-45CE-9083-10045403C86C}" dt="2024-03-22T15:15:24.679" v="4896" actId="478"/>
          <ac:cxnSpMkLst>
            <pc:docMk/>
            <pc:sldMk cId="1809144778" sldId="261"/>
            <ac:cxnSpMk id="136" creationId="{CAD8EC0F-CEB0-4BFC-7B56-92D3C85CF961}"/>
          </ac:cxnSpMkLst>
        </pc:cxnChg>
        <pc:cxnChg chg="add del mod">
          <ac:chgData name="Keith Moore" userId="e45166d9-95d8-4647-9f6c-1b8870f61e33" providerId="ADAL" clId="{7FA94E31-705B-45CE-9083-10045403C86C}" dt="2024-04-24T10:59:45.722" v="11470" actId="478"/>
          <ac:cxnSpMkLst>
            <pc:docMk/>
            <pc:sldMk cId="1809144778" sldId="261"/>
            <ac:cxnSpMk id="139" creationId="{3F59A861-6463-A804-D51B-9FA8F48D80B2}"/>
          </ac:cxnSpMkLst>
        </pc:cxnChg>
        <pc:cxnChg chg="del mod">
          <ac:chgData name="Keith Moore" userId="e45166d9-95d8-4647-9f6c-1b8870f61e33" providerId="ADAL" clId="{7FA94E31-705B-45CE-9083-10045403C86C}" dt="2024-03-22T15:14:10.417" v="4880" actId="478"/>
          <ac:cxnSpMkLst>
            <pc:docMk/>
            <pc:sldMk cId="1809144778" sldId="261"/>
            <ac:cxnSpMk id="146" creationId="{73C20BBB-59DA-BFFD-1FEB-8BDDC8A8B641}"/>
          </ac:cxnSpMkLst>
        </pc:cxnChg>
        <pc:cxnChg chg="add del mod">
          <ac:chgData name="Keith Moore" userId="e45166d9-95d8-4647-9f6c-1b8870f61e33" providerId="ADAL" clId="{7FA94E31-705B-45CE-9083-10045403C86C}" dt="2024-03-25T19:58:10.663" v="8204" actId="478"/>
          <ac:cxnSpMkLst>
            <pc:docMk/>
            <pc:sldMk cId="1809144778" sldId="261"/>
            <ac:cxnSpMk id="150" creationId="{8636CFF3-4C26-D17B-3E66-82FA666415BA}"/>
          </ac:cxnSpMkLst>
        </pc:cxnChg>
        <pc:cxnChg chg="mod">
          <ac:chgData name="Keith Moore" userId="e45166d9-95d8-4647-9f6c-1b8870f61e33" providerId="ADAL" clId="{7FA94E31-705B-45CE-9083-10045403C86C}" dt="2024-04-29T15:28:13.909" v="15264" actId="1035"/>
          <ac:cxnSpMkLst>
            <pc:docMk/>
            <pc:sldMk cId="1809144778" sldId="261"/>
            <ac:cxnSpMk id="159" creationId="{929E5E0F-B23C-5561-05D9-6A59C98E45C4}"/>
          </ac:cxnSpMkLst>
        </pc:cxnChg>
        <pc:cxnChg chg="mod">
          <ac:chgData name="Keith Moore" userId="e45166d9-95d8-4647-9f6c-1b8870f61e33" providerId="ADAL" clId="{7FA94E31-705B-45CE-9083-10045403C86C}" dt="2024-04-29T15:28:13.909" v="15264" actId="1035"/>
          <ac:cxnSpMkLst>
            <pc:docMk/>
            <pc:sldMk cId="1809144778" sldId="261"/>
            <ac:cxnSpMk id="161" creationId="{E0418117-66CA-148B-2BEF-806DFE73BB8D}"/>
          </ac:cxnSpMkLst>
        </pc:cxnChg>
        <pc:cxnChg chg="del mod">
          <ac:chgData name="Keith Moore" userId="e45166d9-95d8-4647-9f6c-1b8870f61e33" providerId="ADAL" clId="{7FA94E31-705B-45CE-9083-10045403C86C}" dt="2024-04-24T10:59:55.431" v="11474" actId="478"/>
          <ac:cxnSpMkLst>
            <pc:docMk/>
            <pc:sldMk cId="1809144778" sldId="261"/>
            <ac:cxnSpMk id="172" creationId="{EBA1DD67-B11A-CE0E-5994-DB621573C4FD}"/>
          </ac:cxnSpMkLst>
        </pc:cxnChg>
        <pc:cxnChg chg="mod">
          <ac:chgData name="Keith Moore" userId="e45166d9-95d8-4647-9f6c-1b8870f61e33" providerId="ADAL" clId="{7FA94E31-705B-45CE-9083-10045403C86C}" dt="2024-04-24T11:03:34.611" v="11734" actId="1037"/>
          <ac:cxnSpMkLst>
            <pc:docMk/>
            <pc:sldMk cId="1809144778" sldId="261"/>
            <ac:cxnSpMk id="200" creationId="{80EC39EA-AED2-39EA-9B75-905D73F154C5}"/>
          </ac:cxnSpMkLst>
        </pc:cxnChg>
      </pc:sldChg>
      <pc:sldChg chg="addSp delSp modSp add mod">
        <pc:chgData name="Keith Moore" userId="e45166d9-95d8-4647-9f6c-1b8870f61e33" providerId="ADAL" clId="{7FA94E31-705B-45CE-9083-10045403C86C}" dt="2024-04-25T15:06:42.842" v="14447" actId="313"/>
        <pc:sldMkLst>
          <pc:docMk/>
          <pc:sldMk cId="141216121" sldId="262"/>
        </pc:sldMkLst>
        <pc:spChg chg="add mod">
          <ac:chgData name="Keith Moore" userId="e45166d9-95d8-4647-9f6c-1b8870f61e33" providerId="ADAL" clId="{7FA94E31-705B-45CE-9083-10045403C86C}" dt="2024-04-25T09:14:10.323" v="13004" actId="14100"/>
          <ac:spMkLst>
            <pc:docMk/>
            <pc:sldMk cId="141216121" sldId="262"/>
            <ac:spMk id="3" creationId="{340C08D2-A721-AADD-C4B5-DA156C5BB41E}"/>
          </ac:spMkLst>
        </pc:spChg>
        <pc:spChg chg="add mod">
          <ac:chgData name="Keith Moore" userId="e45166d9-95d8-4647-9f6c-1b8870f61e33" providerId="ADAL" clId="{7FA94E31-705B-45CE-9083-10045403C86C}" dt="2024-04-25T09:14:39.009" v="13013" actId="20577"/>
          <ac:spMkLst>
            <pc:docMk/>
            <pc:sldMk cId="141216121" sldId="262"/>
            <ac:spMk id="5" creationId="{CEE5BB71-F072-F223-D9E2-3853C1E5B18D}"/>
          </ac:spMkLst>
        </pc:spChg>
        <pc:spChg chg="mod">
          <ac:chgData name="Keith Moore" userId="e45166d9-95d8-4647-9f6c-1b8870f61e33" providerId="ADAL" clId="{7FA94E31-705B-45CE-9083-10045403C86C}" dt="2024-04-24T11:41:14.312" v="12387" actId="1036"/>
          <ac:spMkLst>
            <pc:docMk/>
            <pc:sldMk cId="141216121" sldId="262"/>
            <ac:spMk id="6" creationId="{5719D4D8-F609-F0AB-358D-2D03C4206DEC}"/>
          </ac:spMkLst>
        </pc:spChg>
        <pc:spChg chg="add del">
          <ac:chgData name="Keith Moore" userId="e45166d9-95d8-4647-9f6c-1b8870f61e33" providerId="ADAL" clId="{7FA94E31-705B-45CE-9083-10045403C86C}" dt="2024-03-22T16:10:59.566" v="6091" actId="22"/>
          <ac:spMkLst>
            <pc:docMk/>
            <pc:sldMk cId="141216121" sldId="262"/>
            <ac:spMk id="8" creationId="{35451396-685F-7181-8C34-4D1B1641C3CD}"/>
          </ac:spMkLst>
        </pc:spChg>
        <pc:spChg chg="add del mod">
          <ac:chgData name="Keith Moore" userId="e45166d9-95d8-4647-9f6c-1b8870f61e33" providerId="ADAL" clId="{7FA94E31-705B-45CE-9083-10045403C86C}" dt="2024-03-22T16:14:46.133" v="6142" actId="478"/>
          <ac:spMkLst>
            <pc:docMk/>
            <pc:sldMk cId="141216121" sldId="262"/>
            <ac:spMk id="12" creationId="{26E6759E-90D4-06B8-02C2-11126EA4CC82}"/>
          </ac:spMkLst>
        </pc:spChg>
        <pc:spChg chg="add mod">
          <ac:chgData name="Keith Moore" userId="e45166d9-95d8-4647-9f6c-1b8870f61e33" providerId="ADAL" clId="{7FA94E31-705B-45CE-9083-10045403C86C}" dt="2024-04-25T09:13:11.244" v="12952" actId="1076"/>
          <ac:spMkLst>
            <pc:docMk/>
            <pc:sldMk cId="141216121" sldId="262"/>
            <ac:spMk id="12" creationId="{60B0C713-768B-85AC-8A7B-86C86EF02D3F}"/>
          </ac:spMkLst>
        </pc:spChg>
        <pc:spChg chg="del mod">
          <ac:chgData name="Keith Moore" userId="e45166d9-95d8-4647-9f6c-1b8870f61e33" providerId="ADAL" clId="{7FA94E31-705B-45CE-9083-10045403C86C}" dt="2024-04-24T11:39:41.044" v="12297" actId="478"/>
          <ac:spMkLst>
            <pc:docMk/>
            <pc:sldMk cId="141216121" sldId="262"/>
            <ac:spMk id="14" creationId="{99E07DA5-5E48-BC5B-18C3-BE0575030EE1}"/>
          </ac:spMkLst>
        </pc:spChg>
        <pc:spChg chg="mod">
          <ac:chgData name="Keith Moore" userId="e45166d9-95d8-4647-9f6c-1b8870f61e33" providerId="ADAL" clId="{7FA94E31-705B-45CE-9083-10045403C86C}" dt="2024-03-22T16:03:23.950" v="6062" actId="20577"/>
          <ac:spMkLst>
            <pc:docMk/>
            <pc:sldMk cId="141216121" sldId="262"/>
            <ac:spMk id="16" creationId="{D4F71332-7AC5-203D-996E-2B9DE0FB189E}"/>
          </ac:spMkLst>
        </pc:spChg>
        <pc:spChg chg="add mod">
          <ac:chgData name="Keith Moore" userId="e45166d9-95d8-4647-9f6c-1b8870f61e33" providerId="ADAL" clId="{7FA94E31-705B-45CE-9083-10045403C86C}" dt="2024-04-25T09:14:57.121" v="13031" actId="1036"/>
          <ac:spMkLst>
            <pc:docMk/>
            <pc:sldMk cId="141216121" sldId="262"/>
            <ac:spMk id="17" creationId="{C5D0CA28-2C66-71F2-53D9-A2A3AD7F252A}"/>
          </ac:spMkLst>
        </pc:spChg>
        <pc:spChg chg="add del mod">
          <ac:chgData name="Keith Moore" userId="e45166d9-95d8-4647-9f6c-1b8870f61e33" providerId="ADAL" clId="{7FA94E31-705B-45CE-9083-10045403C86C}" dt="2024-03-22T16:14:48.141" v="6143" actId="478"/>
          <ac:spMkLst>
            <pc:docMk/>
            <pc:sldMk cId="141216121" sldId="262"/>
            <ac:spMk id="18" creationId="{CFB8AB89-25A1-B914-69FC-FAECD4B54170}"/>
          </ac:spMkLst>
        </pc:spChg>
        <pc:spChg chg="add mod">
          <ac:chgData name="Keith Moore" userId="e45166d9-95d8-4647-9f6c-1b8870f61e33" providerId="ADAL" clId="{7FA94E31-705B-45CE-9083-10045403C86C}" dt="2024-04-25T09:15:08.691" v="13050" actId="1036"/>
          <ac:spMkLst>
            <pc:docMk/>
            <pc:sldMk cId="141216121" sldId="262"/>
            <ac:spMk id="29" creationId="{AD54AE6D-9C1B-DFD3-C241-D4FE7A17A93B}"/>
          </ac:spMkLst>
        </pc:spChg>
        <pc:spChg chg="add mod">
          <ac:chgData name="Keith Moore" userId="e45166d9-95d8-4647-9f6c-1b8870f61e33" providerId="ADAL" clId="{7FA94E31-705B-45CE-9083-10045403C86C}" dt="2024-04-25T09:15:26.535" v="13052" actId="14100"/>
          <ac:spMkLst>
            <pc:docMk/>
            <pc:sldMk cId="141216121" sldId="262"/>
            <ac:spMk id="30" creationId="{30CCB15F-D680-71C2-D479-5DA33EF10839}"/>
          </ac:spMkLst>
        </pc:spChg>
        <pc:spChg chg="add mod">
          <ac:chgData name="Keith Moore" userId="e45166d9-95d8-4647-9f6c-1b8870f61e33" providerId="ADAL" clId="{7FA94E31-705B-45CE-9083-10045403C86C}" dt="2024-04-25T15:06:42.842" v="14447" actId="313"/>
          <ac:spMkLst>
            <pc:docMk/>
            <pc:sldMk cId="141216121" sldId="262"/>
            <ac:spMk id="31" creationId="{4A8479F9-CD97-522E-48B7-84AA3B24AE51}"/>
          </ac:spMkLst>
        </pc:spChg>
        <pc:spChg chg="add mod">
          <ac:chgData name="Keith Moore" userId="e45166d9-95d8-4647-9f6c-1b8870f61e33" providerId="ADAL" clId="{7FA94E31-705B-45CE-9083-10045403C86C}" dt="2024-04-25T09:14:48.384" v="13022" actId="20577"/>
          <ac:spMkLst>
            <pc:docMk/>
            <pc:sldMk cId="141216121" sldId="262"/>
            <ac:spMk id="46" creationId="{60F4A6D4-F58C-209D-E4F2-4F1DD405EEC3}"/>
          </ac:spMkLst>
        </pc:spChg>
        <pc:spChg chg="mod">
          <ac:chgData name="Keith Moore" userId="e45166d9-95d8-4647-9f6c-1b8870f61e33" providerId="ADAL" clId="{7FA94E31-705B-45CE-9083-10045403C86C}" dt="2024-04-25T09:14:54.621" v="13027" actId="1036"/>
          <ac:spMkLst>
            <pc:docMk/>
            <pc:sldMk cId="141216121" sldId="262"/>
            <ac:spMk id="95" creationId="{57E1B161-73A0-2F90-82A9-1B95ACFDCB86}"/>
          </ac:spMkLst>
        </pc:spChg>
        <pc:spChg chg="del mod">
          <ac:chgData name="Keith Moore" userId="e45166d9-95d8-4647-9f6c-1b8870f61e33" providerId="ADAL" clId="{7FA94E31-705B-45CE-9083-10045403C86C}" dt="2024-03-22T16:17:44.138" v="6342" actId="478"/>
          <ac:spMkLst>
            <pc:docMk/>
            <pc:sldMk cId="141216121" sldId="262"/>
            <ac:spMk id="114" creationId="{570752A8-148F-0FCB-8BD4-389EA6574FC1}"/>
          </ac:spMkLst>
        </pc:spChg>
        <pc:spChg chg="del mod">
          <ac:chgData name="Keith Moore" userId="e45166d9-95d8-4647-9f6c-1b8870f61e33" providerId="ADAL" clId="{7FA94E31-705B-45CE-9083-10045403C86C}" dt="2024-03-22T16:17:44.138" v="6342" actId="478"/>
          <ac:spMkLst>
            <pc:docMk/>
            <pc:sldMk cId="141216121" sldId="262"/>
            <ac:spMk id="116" creationId="{71E904CB-A5B2-D681-A0B7-626FE15B240C}"/>
          </ac:spMkLst>
        </pc:spChg>
        <pc:spChg chg="del mod">
          <ac:chgData name="Keith Moore" userId="e45166d9-95d8-4647-9f6c-1b8870f61e33" providerId="ADAL" clId="{7FA94E31-705B-45CE-9083-10045403C86C}" dt="2024-03-22T16:16:24.533" v="6258" actId="478"/>
          <ac:spMkLst>
            <pc:docMk/>
            <pc:sldMk cId="141216121" sldId="262"/>
            <ac:spMk id="131" creationId="{0FB5CFD5-3E30-E988-DA02-8A648E7C5EBB}"/>
          </ac:spMkLst>
        </pc:spChg>
        <pc:spChg chg="mod">
          <ac:chgData name="Keith Moore" userId="e45166d9-95d8-4647-9f6c-1b8870f61e33" providerId="ADAL" clId="{7FA94E31-705B-45CE-9083-10045403C86C}" dt="2024-04-25T09:15:08.691" v="13050" actId="1036"/>
          <ac:spMkLst>
            <pc:docMk/>
            <pc:sldMk cId="141216121" sldId="262"/>
            <ac:spMk id="158" creationId="{4D7C65CC-8B87-4CCF-BA72-6DFCD9CC4A2A}"/>
          </ac:spMkLst>
        </pc:spChg>
        <pc:spChg chg="mod">
          <ac:chgData name="Keith Moore" userId="e45166d9-95d8-4647-9f6c-1b8870f61e33" providerId="ADAL" clId="{7FA94E31-705B-45CE-9083-10045403C86C}" dt="2024-04-25T09:15:36.376" v="13055" actId="1035"/>
          <ac:spMkLst>
            <pc:docMk/>
            <pc:sldMk cId="141216121" sldId="262"/>
            <ac:spMk id="160" creationId="{143AD78F-4A15-3832-8183-CC41B7706347}"/>
          </ac:spMkLst>
        </pc:spChg>
        <pc:cxnChg chg="add del mod">
          <ac:chgData name="Keith Moore" userId="e45166d9-95d8-4647-9f6c-1b8870f61e33" providerId="ADAL" clId="{7FA94E31-705B-45CE-9083-10045403C86C}" dt="2024-04-25T08:48:56.932" v="12420" actId="478"/>
          <ac:cxnSpMkLst>
            <pc:docMk/>
            <pc:sldMk cId="141216121" sldId="262"/>
            <ac:cxnSpMk id="2" creationId="{05126953-DA7A-EC72-EEF0-3BF3AFEFB626}"/>
          </ac:cxnSpMkLst>
        </pc:cxnChg>
        <pc:cxnChg chg="add del mod">
          <ac:chgData name="Keith Moore" userId="e45166d9-95d8-4647-9f6c-1b8870f61e33" providerId="ADAL" clId="{7FA94E31-705B-45CE-9083-10045403C86C}" dt="2024-04-25T08:48:54.930" v="12419" actId="478"/>
          <ac:cxnSpMkLst>
            <pc:docMk/>
            <pc:sldMk cId="141216121" sldId="262"/>
            <ac:cxnSpMk id="4" creationId="{A45F91E4-1EA7-0CE7-293C-570D774F3B7F}"/>
          </ac:cxnSpMkLst>
        </pc:cxnChg>
        <pc:cxnChg chg="add del mod">
          <ac:chgData name="Keith Moore" userId="e45166d9-95d8-4647-9f6c-1b8870f61e33" providerId="ADAL" clId="{7FA94E31-705B-45CE-9083-10045403C86C}" dt="2024-04-25T08:48:53.401" v="12418" actId="478"/>
          <ac:cxnSpMkLst>
            <pc:docMk/>
            <pc:sldMk cId="141216121" sldId="262"/>
            <ac:cxnSpMk id="8" creationId="{19F5988A-0522-BD68-25A2-6E2182CB1176}"/>
          </ac:cxnSpMkLst>
        </pc:cxnChg>
        <pc:cxnChg chg="add mod">
          <ac:chgData name="Keith Moore" userId="e45166d9-95d8-4647-9f6c-1b8870f61e33" providerId="ADAL" clId="{7FA94E31-705B-45CE-9083-10045403C86C}" dt="2024-04-25T09:14:54.621" v="13027" actId="1036"/>
          <ac:cxnSpMkLst>
            <pc:docMk/>
            <pc:sldMk cId="141216121" sldId="262"/>
            <ac:cxnSpMk id="14" creationId="{CA78BFAC-3795-B352-BCEE-5DABDF66FAFB}"/>
          </ac:cxnSpMkLst>
        </pc:cxnChg>
        <pc:cxnChg chg="add mod">
          <ac:chgData name="Keith Moore" userId="e45166d9-95d8-4647-9f6c-1b8870f61e33" providerId="ADAL" clId="{7FA94E31-705B-45CE-9083-10045403C86C}" dt="2024-04-25T09:13:11.244" v="12952" actId="1076"/>
          <ac:cxnSpMkLst>
            <pc:docMk/>
            <pc:sldMk cId="141216121" sldId="262"/>
            <ac:cxnSpMk id="18" creationId="{D4AC99DD-5F35-065F-237F-C3F3B52756C4}"/>
          </ac:cxnSpMkLst>
        </pc:cxnChg>
        <pc:cxnChg chg="add mod">
          <ac:chgData name="Keith Moore" userId="e45166d9-95d8-4647-9f6c-1b8870f61e33" providerId="ADAL" clId="{7FA94E31-705B-45CE-9083-10045403C86C}" dt="2024-04-25T09:13:05.681" v="12951" actId="1076"/>
          <ac:cxnSpMkLst>
            <pc:docMk/>
            <pc:sldMk cId="141216121" sldId="262"/>
            <ac:cxnSpMk id="19" creationId="{14DB72C8-1D3B-3934-1D5F-83E9D2223AF5}"/>
          </ac:cxnSpMkLst>
        </pc:cxnChg>
        <pc:cxnChg chg="add mod">
          <ac:chgData name="Keith Moore" userId="e45166d9-95d8-4647-9f6c-1b8870f61e33" providerId="ADAL" clId="{7FA94E31-705B-45CE-9083-10045403C86C}" dt="2024-04-25T09:14:57.121" v="13031" actId="1036"/>
          <ac:cxnSpMkLst>
            <pc:docMk/>
            <pc:sldMk cId="141216121" sldId="262"/>
            <ac:cxnSpMk id="23" creationId="{7BBD238B-12BE-19E1-6693-6BECD065666D}"/>
          </ac:cxnSpMkLst>
        </pc:cxnChg>
        <pc:cxnChg chg="add mod">
          <ac:chgData name="Keith Moore" userId="e45166d9-95d8-4647-9f6c-1b8870f61e33" providerId="ADAL" clId="{7FA94E31-705B-45CE-9083-10045403C86C}" dt="2024-04-25T09:15:08.691" v="13050" actId="1036"/>
          <ac:cxnSpMkLst>
            <pc:docMk/>
            <pc:sldMk cId="141216121" sldId="262"/>
            <ac:cxnSpMk id="26" creationId="{4F640A22-3A9D-2670-0C7C-2413BB4B6030}"/>
          </ac:cxnSpMkLst>
        </pc:cxnChg>
        <pc:cxnChg chg="add mod">
          <ac:chgData name="Keith Moore" userId="e45166d9-95d8-4647-9f6c-1b8870f61e33" providerId="ADAL" clId="{7FA94E31-705B-45CE-9083-10045403C86C}" dt="2024-04-25T09:15:26.535" v="13052" actId="14100"/>
          <ac:cxnSpMkLst>
            <pc:docMk/>
            <pc:sldMk cId="141216121" sldId="262"/>
            <ac:cxnSpMk id="35" creationId="{1FC3F0CF-1A96-8D11-BE68-0CA3895EA9DC}"/>
          </ac:cxnSpMkLst>
        </pc:cxnChg>
        <pc:cxnChg chg="add mod">
          <ac:chgData name="Keith Moore" userId="e45166d9-95d8-4647-9f6c-1b8870f61e33" providerId="ADAL" clId="{7FA94E31-705B-45CE-9083-10045403C86C}" dt="2024-04-25T09:14:54.621" v="13027" actId="1036"/>
          <ac:cxnSpMkLst>
            <pc:docMk/>
            <pc:sldMk cId="141216121" sldId="262"/>
            <ac:cxnSpMk id="38" creationId="{E14398EC-CD59-E3D4-68D1-E5C72DBE3D3B}"/>
          </ac:cxnSpMkLst>
        </pc:cxnChg>
        <pc:cxnChg chg="add mod">
          <ac:chgData name="Keith Moore" userId="e45166d9-95d8-4647-9f6c-1b8870f61e33" providerId="ADAL" clId="{7FA94E31-705B-45CE-9083-10045403C86C}" dt="2024-04-25T09:14:54.621" v="13027" actId="1036"/>
          <ac:cxnSpMkLst>
            <pc:docMk/>
            <pc:sldMk cId="141216121" sldId="262"/>
            <ac:cxnSpMk id="47" creationId="{9B6C458C-EE72-A69B-84DB-09E87C098D67}"/>
          </ac:cxnSpMkLst>
        </pc:cxnChg>
        <pc:cxnChg chg="del mod">
          <ac:chgData name="Keith Moore" userId="e45166d9-95d8-4647-9f6c-1b8870f61e33" providerId="ADAL" clId="{7FA94E31-705B-45CE-9083-10045403C86C}" dt="2024-03-22T16:14:50.081" v="6144" actId="478"/>
          <ac:cxnSpMkLst>
            <pc:docMk/>
            <pc:sldMk cId="141216121" sldId="262"/>
            <ac:cxnSpMk id="68" creationId="{086D38B4-BCF5-099D-B54B-07678D412B4B}"/>
          </ac:cxnSpMkLst>
        </pc:cxnChg>
        <pc:cxnChg chg="del mod">
          <ac:chgData name="Keith Moore" userId="e45166d9-95d8-4647-9f6c-1b8870f61e33" providerId="ADAL" clId="{7FA94E31-705B-45CE-9083-10045403C86C}" dt="2024-04-24T11:39:41.044" v="12297" actId="478"/>
          <ac:cxnSpMkLst>
            <pc:docMk/>
            <pc:sldMk cId="141216121" sldId="262"/>
            <ac:cxnSpMk id="132" creationId="{99452834-45DD-A9DB-3B15-3C9BDAA92C38}"/>
          </ac:cxnSpMkLst>
        </pc:cxnChg>
        <pc:cxnChg chg="del mod">
          <ac:chgData name="Keith Moore" userId="e45166d9-95d8-4647-9f6c-1b8870f61e33" providerId="ADAL" clId="{7FA94E31-705B-45CE-9083-10045403C86C}" dt="2024-03-22T16:17:47.234" v="6344" actId="478"/>
          <ac:cxnSpMkLst>
            <pc:docMk/>
            <pc:sldMk cId="141216121" sldId="262"/>
            <ac:cxnSpMk id="134" creationId="{F87ECF75-955F-A23F-A624-8D982C6901FD}"/>
          </ac:cxnSpMkLst>
        </pc:cxnChg>
        <pc:cxnChg chg="del mod">
          <ac:chgData name="Keith Moore" userId="e45166d9-95d8-4647-9f6c-1b8870f61e33" providerId="ADAL" clId="{7FA94E31-705B-45CE-9083-10045403C86C}" dt="2024-03-22T16:17:46.082" v="6343" actId="478"/>
          <ac:cxnSpMkLst>
            <pc:docMk/>
            <pc:sldMk cId="141216121" sldId="262"/>
            <ac:cxnSpMk id="136" creationId="{CAD8EC0F-CEB0-4BFC-7B56-92D3C85CF961}"/>
          </ac:cxnSpMkLst>
        </pc:cxnChg>
        <pc:cxnChg chg="mod">
          <ac:chgData name="Keith Moore" userId="e45166d9-95d8-4647-9f6c-1b8870f61e33" providerId="ADAL" clId="{7FA94E31-705B-45CE-9083-10045403C86C}" dt="2024-04-25T09:15:08.691" v="13050" actId="1036"/>
          <ac:cxnSpMkLst>
            <pc:docMk/>
            <pc:sldMk cId="141216121" sldId="262"/>
            <ac:cxnSpMk id="159" creationId="{929E5E0F-B23C-5561-05D9-6A59C98E45C4}"/>
          </ac:cxnSpMkLst>
        </pc:cxnChg>
        <pc:cxnChg chg="mod">
          <ac:chgData name="Keith Moore" userId="e45166d9-95d8-4647-9f6c-1b8870f61e33" providerId="ADAL" clId="{7FA94E31-705B-45CE-9083-10045403C86C}" dt="2024-04-25T09:15:36.376" v="13055" actId="1035"/>
          <ac:cxnSpMkLst>
            <pc:docMk/>
            <pc:sldMk cId="141216121" sldId="262"/>
            <ac:cxnSpMk id="161" creationId="{E0418117-66CA-148B-2BEF-806DFE73BB8D}"/>
          </ac:cxnSpMkLst>
        </pc:cxnChg>
      </pc:sldChg>
      <pc:sldChg chg="addSp delSp modSp add mod">
        <pc:chgData name="Keith Moore" userId="e45166d9-95d8-4647-9f6c-1b8870f61e33" providerId="ADAL" clId="{7FA94E31-705B-45CE-9083-10045403C86C}" dt="2024-04-25T10:48:35.911" v="14198" actId="1037"/>
        <pc:sldMkLst>
          <pc:docMk/>
          <pc:sldMk cId="1844594980" sldId="263"/>
        </pc:sldMkLst>
        <pc:spChg chg="del">
          <ac:chgData name="Keith Moore" userId="e45166d9-95d8-4647-9f6c-1b8870f61e33" providerId="ADAL" clId="{7FA94E31-705B-45CE-9083-10045403C86C}" dt="2024-03-25T16:43:33.943" v="6512" actId="478"/>
          <ac:spMkLst>
            <pc:docMk/>
            <pc:sldMk cId="1844594980" sldId="263"/>
            <ac:spMk id="2" creationId="{3958D8F0-A04D-6C84-1BBA-BCA9B4C801B1}"/>
          </ac:spMkLst>
        </pc:spChg>
        <pc:spChg chg="add mod">
          <ac:chgData name="Keith Moore" userId="e45166d9-95d8-4647-9f6c-1b8870f61e33" providerId="ADAL" clId="{7FA94E31-705B-45CE-9083-10045403C86C}" dt="2024-04-25T10:20:10.363" v="13845" actId="1038"/>
          <ac:spMkLst>
            <pc:docMk/>
            <pc:sldMk cId="1844594980" sldId="263"/>
            <ac:spMk id="2" creationId="{676E18A5-0144-DA23-AA6E-BF775B62EDED}"/>
          </ac:spMkLst>
        </pc:spChg>
        <pc:spChg chg="del">
          <ac:chgData name="Keith Moore" userId="e45166d9-95d8-4647-9f6c-1b8870f61e33" providerId="ADAL" clId="{7FA94E31-705B-45CE-9083-10045403C86C}" dt="2024-03-25T16:42:39.907" v="6453" actId="478"/>
          <ac:spMkLst>
            <pc:docMk/>
            <pc:sldMk cId="1844594980" sldId="263"/>
            <ac:spMk id="3" creationId="{EB2DAE5B-89D7-E38F-E078-7B341EE346E3}"/>
          </ac:spMkLst>
        </pc:spChg>
        <pc:spChg chg="add del mod">
          <ac:chgData name="Keith Moore" userId="e45166d9-95d8-4647-9f6c-1b8870f61e33" providerId="ADAL" clId="{7FA94E31-705B-45CE-9083-10045403C86C}" dt="2024-04-25T08:55:29.298" v="12659" actId="478"/>
          <ac:spMkLst>
            <pc:docMk/>
            <pc:sldMk cId="1844594980" sldId="263"/>
            <ac:spMk id="4" creationId="{A965E6B8-D339-A65C-3ADF-5FD53203055E}"/>
          </ac:spMkLst>
        </pc:spChg>
        <pc:spChg chg="del">
          <ac:chgData name="Keith Moore" userId="e45166d9-95d8-4647-9f6c-1b8870f61e33" providerId="ADAL" clId="{7FA94E31-705B-45CE-9083-10045403C86C}" dt="2024-03-26T09:11:41.723" v="10338" actId="478"/>
          <ac:spMkLst>
            <pc:docMk/>
            <pc:sldMk cId="1844594980" sldId="263"/>
            <ac:spMk id="5" creationId="{D588F34F-76F2-41C6-7DA1-0BBF02E6E00F}"/>
          </ac:spMkLst>
        </pc:spChg>
        <pc:spChg chg="del">
          <ac:chgData name="Keith Moore" userId="e45166d9-95d8-4647-9f6c-1b8870f61e33" providerId="ADAL" clId="{7FA94E31-705B-45CE-9083-10045403C86C}" dt="2024-04-25T10:45:33.834" v="14162" actId="478"/>
          <ac:spMkLst>
            <pc:docMk/>
            <pc:sldMk cId="1844594980" sldId="263"/>
            <ac:spMk id="10" creationId="{D9C010A8-E745-AE0F-098B-C88F7A768A8A}"/>
          </ac:spMkLst>
        </pc:spChg>
        <pc:spChg chg="del">
          <ac:chgData name="Keith Moore" userId="e45166d9-95d8-4647-9f6c-1b8870f61e33" providerId="ADAL" clId="{7FA94E31-705B-45CE-9083-10045403C86C}" dt="2024-04-25T10:45:33.834" v="14162" actId="478"/>
          <ac:spMkLst>
            <pc:docMk/>
            <pc:sldMk cId="1844594980" sldId="263"/>
            <ac:spMk id="12" creationId="{5E190F66-79B5-DC1F-3667-4160FF8D3DA9}"/>
          </ac:spMkLst>
        </pc:spChg>
        <pc:spChg chg="del">
          <ac:chgData name="Keith Moore" userId="e45166d9-95d8-4647-9f6c-1b8870f61e33" providerId="ADAL" clId="{7FA94E31-705B-45CE-9083-10045403C86C}" dt="2024-04-25T10:45:33.834" v="14162" actId="478"/>
          <ac:spMkLst>
            <pc:docMk/>
            <pc:sldMk cId="1844594980" sldId="263"/>
            <ac:spMk id="13" creationId="{B1B63B44-1C6C-42C8-3E2F-3AFB6270311C}"/>
          </ac:spMkLst>
        </pc:spChg>
        <pc:spChg chg="add del mod">
          <ac:chgData name="Keith Moore" userId="e45166d9-95d8-4647-9f6c-1b8870f61e33" providerId="ADAL" clId="{7FA94E31-705B-45CE-9083-10045403C86C}" dt="2024-04-25T10:20:10.363" v="13845" actId="1038"/>
          <ac:spMkLst>
            <pc:docMk/>
            <pc:sldMk cId="1844594980" sldId="263"/>
            <ac:spMk id="14" creationId="{99E07DA5-5E48-BC5B-18C3-BE0575030EE1}"/>
          </ac:spMkLst>
        </pc:spChg>
        <pc:spChg chg="del">
          <ac:chgData name="Keith Moore" userId="e45166d9-95d8-4647-9f6c-1b8870f61e33" providerId="ADAL" clId="{7FA94E31-705B-45CE-9083-10045403C86C}" dt="2024-04-25T10:45:33.834" v="14162" actId="478"/>
          <ac:spMkLst>
            <pc:docMk/>
            <pc:sldMk cId="1844594980" sldId="263"/>
            <ac:spMk id="15" creationId="{BE92E6B4-E118-9FDF-A08A-70D885169F39}"/>
          </ac:spMkLst>
        </pc:spChg>
        <pc:spChg chg="del">
          <ac:chgData name="Keith Moore" userId="e45166d9-95d8-4647-9f6c-1b8870f61e33" providerId="ADAL" clId="{7FA94E31-705B-45CE-9083-10045403C86C}" dt="2024-04-25T10:45:33.834" v="14162" actId="478"/>
          <ac:spMkLst>
            <pc:docMk/>
            <pc:sldMk cId="1844594980" sldId="263"/>
            <ac:spMk id="16" creationId="{55C32F0F-8606-A1FE-AF8E-E5EFEF1D5F67}"/>
          </ac:spMkLst>
        </pc:spChg>
        <pc:spChg chg="add mod">
          <ac:chgData name="Keith Moore" userId="e45166d9-95d8-4647-9f6c-1b8870f61e33" providerId="ADAL" clId="{7FA94E31-705B-45CE-9083-10045403C86C}" dt="2024-04-25T10:44:38.036" v="14161" actId="1037"/>
          <ac:spMkLst>
            <pc:docMk/>
            <pc:sldMk cId="1844594980" sldId="263"/>
            <ac:spMk id="20" creationId="{0325DC37-B10F-5F05-AFD2-CF8E75F0F90F}"/>
          </ac:spMkLst>
        </pc:spChg>
        <pc:spChg chg="add mod">
          <ac:chgData name="Keith Moore" userId="e45166d9-95d8-4647-9f6c-1b8870f61e33" providerId="ADAL" clId="{7FA94E31-705B-45CE-9083-10045403C86C}" dt="2024-04-25T10:20:10.363" v="13845" actId="1038"/>
          <ac:spMkLst>
            <pc:docMk/>
            <pc:sldMk cId="1844594980" sldId="263"/>
            <ac:spMk id="32" creationId="{B27FF387-5EC8-3DAA-6234-4C79E232EFD3}"/>
          </ac:spMkLst>
        </pc:spChg>
        <pc:spChg chg="add mod">
          <ac:chgData name="Keith Moore" userId="e45166d9-95d8-4647-9f6c-1b8870f61e33" providerId="ADAL" clId="{7FA94E31-705B-45CE-9083-10045403C86C}" dt="2024-04-25T10:48:16.170" v="14191" actId="1038"/>
          <ac:spMkLst>
            <pc:docMk/>
            <pc:sldMk cId="1844594980" sldId="263"/>
            <ac:spMk id="34" creationId="{216E3FF1-81A7-A161-0FAD-BFC6AC8FF6F5}"/>
          </ac:spMkLst>
        </pc:spChg>
        <pc:spChg chg="add mod">
          <ac:chgData name="Keith Moore" userId="e45166d9-95d8-4647-9f6c-1b8870f61e33" providerId="ADAL" clId="{7FA94E31-705B-45CE-9083-10045403C86C}" dt="2024-04-25T10:20:10.363" v="13845" actId="1038"/>
          <ac:spMkLst>
            <pc:docMk/>
            <pc:sldMk cId="1844594980" sldId="263"/>
            <ac:spMk id="35" creationId="{90AFF8BA-7C8A-C28F-3E28-81E9F80EC781}"/>
          </ac:spMkLst>
        </pc:spChg>
        <pc:spChg chg="add mod">
          <ac:chgData name="Keith Moore" userId="e45166d9-95d8-4647-9f6c-1b8870f61e33" providerId="ADAL" clId="{7FA94E31-705B-45CE-9083-10045403C86C}" dt="2024-04-25T10:20:10.363" v="13845" actId="1038"/>
          <ac:spMkLst>
            <pc:docMk/>
            <pc:sldMk cId="1844594980" sldId="263"/>
            <ac:spMk id="36" creationId="{AA8C9FC1-59D3-6BDA-09F4-32F953103497}"/>
          </ac:spMkLst>
        </pc:spChg>
        <pc:spChg chg="add mod">
          <ac:chgData name="Keith Moore" userId="e45166d9-95d8-4647-9f6c-1b8870f61e33" providerId="ADAL" clId="{7FA94E31-705B-45CE-9083-10045403C86C}" dt="2024-04-25T10:46:29.590" v="14167" actId="1076"/>
          <ac:spMkLst>
            <pc:docMk/>
            <pc:sldMk cId="1844594980" sldId="263"/>
            <ac:spMk id="43" creationId="{B85FD9FC-9BBD-8D45-E907-CB84A688D200}"/>
          </ac:spMkLst>
        </pc:spChg>
        <pc:spChg chg="add mod">
          <ac:chgData name="Keith Moore" userId="e45166d9-95d8-4647-9f6c-1b8870f61e33" providerId="ADAL" clId="{7FA94E31-705B-45CE-9083-10045403C86C}" dt="2024-04-25T10:40:34.580" v="14124" actId="1036"/>
          <ac:spMkLst>
            <pc:docMk/>
            <pc:sldMk cId="1844594980" sldId="263"/>
            <ac:spMk id="44" creationId="{0F4F8623-3BE0-C081-4035-6C1CCBD36397}"/>
          </ac:spMkLst>
        </pc:spChg>
        <pc:spChg chg="mod">
          <ac:chgData name="Keith Moore" userId="e45166d9-95d8-4647-9f6c-1b8870f61e33" providerId="ADAL" clId="{7FA94E31-705B-45CE-9083-10045403C86C}" dt="2024-03-25T20:09:53.120" v="8262" actId="20577"/>
          <ac:spMkLst>
            <pc:docMk/>
            <pc:sldMk cId="1844594980" sldId="263"/>
            <ac:spMk id="47" creationId="{00000000-0000-0000-0000-000000000000}"/>
          </ac:spMkLst>
        </pc:spChg>
        <pc:spChg chg="add mod">
          <ac:chgData name="Keith Moore" userId="e45166d9-95d8-4647-9f6c-1b8870f61e33" providerId="ADAL" clId="{7FA94E31-705B-45CE-9083-10045403C86C}" dt="2024-04-25T10:20:10.363" v="13845" actId="1038"/>
          <ac:spMkLst>
            <pc:docMk/>
            <pc:sldMk cId="1844594980" sldId="263"/>
            <ac:spMk id="60" creationId="{BD7B3111-DD77-39EA-6F5B-8F687BF30B4A}"/>
          </ac:spMkLst>
        </pc:spChg>
        <pc:spChg chg="add mod">
          <ac:chgData name="Keith Moore" userId="e45166d9-95d8-4647-9f6c-1b8870f61e33" providerId="ADAL" clId="{7FA94E31-705B-45CE-9083-10045403C86C}" dt="2024-04-25T10:20:10.363" v="13845" actId="1038"/>
          <ac:spMkLst>
            <pc:docMk/>
            <pc:sldMk cId="1844594980" sldId="263"/>
            <ac:spMk id="61" creationId="{22CB73EA-224A-A626-9A6A-71D39CB0D79B}"/>
          </ac:spMkLst>
        </pc:spChg>
        <pc:spChg chg="mod">
          <ac:chgData name="Keith Moore" userId="e45166d9-95d8-4647-9f6c-1b8870f61e33" providerId="ADAL" clId="{7FA94E31-705B-45CE-9083-10045403C86C}" dt="2024-04-25T10:20:10.363" v="13845" actId="1038"/>
          <ac:spMkLst>
            <pc:docMk/>
            <pc:sldMk cId="1844594980" sldId="263"/>
            <ac:spMk id="66" creationId="{C6080A04-3CBA-36EA-0828-3A1F41006C0A}"/>
          </ac:spMkLst>
        </pc:spChg>
        <pc:spChg chg="add del mod">
          <ac:chgData name="Keith Moore" userId="e45166d9-95d8-4647-9f6c-1b8870f61e33" providerId="ADAL" clId="{7FA94E31-705B-45CE-9083-10045403C86C}" dt="2024-04-25T10:43:48.802" v="14159" actId="478"/>
          <ac:spMkLst>
            <pc:docMk/>
            <pc:sldMk cId="1844594980" sldId="263"/>
            <ac:spMk id="77" creationId="{FE41733A-D184-EBD2-9C96-207EB88537A7}"/>
          </ac:spMkLst>
        </pc:spChg>
        <pc:spChg chg="add mod">
          <ac:chgData name="Keith Moore" userId="e45166d9-95d8-4647-9f6c-1b8870f61e33" providerId="ADAL" clId="{7FA94E31-705B-45CE-9083-10045403C86C}" dt="2024-04-25T10:39:27.335" v="14104" actId="208"/>
          <ac:spMkLst>
            <pc:docMk/>
            <pc:sldMk cId="1844594980" sldId="263"/>
            <ac:spMk id="78" creationId="{B87396D4-DC9A-8DCB-67F2-500D0667BC44}"/>
          </ac:spMkLst>
        </pc:spChg>
        <pc:spChg chg="del">
          <ac:chgData name="Keith Moore" userId="e45166d9-95d8-4647-9f6c-1b8870f61e33" providerId="ADAL" clId="{7FA94E31-705B-45CE-9083-10045403C86C}" dt="2024-03-25T16:43:12.201" v="6466" actId="478"/>
          <ac:spMkLst>
            <pc:docMk/>
            <pc:sldMk cId="1844594980" sldId="263"/>
            <ac:spMk id="78" creationId="{E6BF4775-7905-5653-9901-10B6C9027A55}"/>
          </ac:spMkLst>
        </pc:spChg>
        <pc:spChg chg="add mod">
          <ac:chgData name="Keith Moore" userId="e45166d9-95d8-4647-9f6c-1b8870f61e33" providerId="ADAL" clId="{7FA94E31-705B-45CE-9083-10045403C86C}" dt="2024-04-25T10:21:58.819" v="13893" actId="14100"/>
          <ac:spMkLst>
            <pc:docMk/>
            <pc:sldMk cId="1844594980" sldId="263"/>
            <ac:spMk id="79" creationId="{625A2B20-2CF9-74DF-4CB8-570F8A95BF19}"/>
          </ac:spMkLst>
        </pc:spChg>
        <pc:spChg chg="add mod">
          <ac:chgData name="Keith Moore" userId="e45166d9-95d8-4647-9f6c-1b8870f61e33" providerId="ADAL" clId="{7FA94E31-705B-45CE-9083-10045403C86C}" dt="2024-04-25T10:22:46.537" v="13924" actId="20577"/>
          <ac:spMkLst>
            <pc:docMk/>
            <pc:sldMk cId="1844594980" sldId="263"/>
            <ac:spMk id="80" creationId="{82347748-EEC9-443E-536C-B715224B47F4}"/>
          </ac:spMkLst>
        </pc:spChg>
        <pc:spChg chg="add mod">
          <ac:chgData name="Keith Moore" userId="e45166d9-95d8-4647-9f6c-1b8870f61e33" providerId="ADAL" clId="{7FA94E31-705B-45CE-9083-10045403C86C}" dt="2024-04-25T10:30:01.449" v="14062" actId="1076"/>
          <ac:spMkLst>
            <pc:docMk/>
            <pc:sldMk cId="1844594980" sldId="263"/>
            <ac:spMk id="86" creationId="{D2E5BD1E-BBE7-4297-1BA6-E3B7D5BC831E}"/>
          </ac:spMkLst>
        </pc:spChg>
        <pc:spChg chg="add mod">
          <ac:chgData name="Keith Moore" userId="e45166d9-95d8-4647-9f6c-1b8870f61e33" providerId="ADAL" clId="{7FA94E31-705B-45CE-9083-10045403C86C}" dt="2024-04-25T10:30:24.550" v="14064" actId="1076"/>
          <ac:spMkLst>
            <pc:docMk/>
            <pc:sldMk cId="1844594980" sldId="263"/>
            <ac:spMk id="88" creationId="{D99E43A0-EAF2-4F55-BF23-BA8658AD7E92}"/>
          </ac:spMkLst>
        </pc:spChg>
        <pc:spChg chg="add mod">
          <ac:chgData name="Keith Moore" userId="e45166d9-95d8-4647-9f6c-1b8870f61e33" providerId="ADAL" clId="{7FA94E31-705B-45CE-9083-10045403C86C}" dt="2024-04-25T10:30:24.550" v="14064" actId="1076"/>
          <ac:spMkLst>
            <pc:docMk/>
            <pc:sldMk cId="1844594980" sldId="263"/>
            <ac:spMk id="89" creationId="{B1E2908D-E94C-C438-8B52-A52D5E4D4E27}"/>
          </ac:spMkLst>
        </pc:spChg>
        <pc:spChg chg="del mod">
          <ac:chgData name="Keith Moore" userId="e45166d9-95d8-4647-9f6c-1b8870f61e33" providerId="ADAL" clId="{7FA94E31-705B-45CE-9083-10045403C86C}" dt="2024-03-26T09:11:41.723" v="10338" actId="478"/>
          <ac:spMkLst>
            <pc:docMk/>
            <pc:sldMk cId="1844594980" sldId="263"/>
            <ac:spMk id="92" creationId="{284CD4E7-0225-C06D-1443-8AAA10DAD30C}"/>
          </ac:spMkLst>
        </pc:spChg>
        <pc:spChg chg="del mod">
          <ac:chgData name="Keith Moore" userId="e45166d9-95d8-4647-9f6c-1b8870f61e33" providerId="ADAL" clId="{7FA94E31-705B-45CE-9083-10045403C86C}" dt="2024-03-26T09:11:41.723" v="10338" actId="478"/>
          <ac:spMkLst>
            <pc:docMk/>
            <pc:sldMk cId="1844594980" sldId="263"/>
            <ac:spMk id="93" creationId="{C752319A-F889-F1E1-F290-36426AE775CA}"/>
          </ac:spMkLst>
        </pc:spChg>
        <pc:spChg chg="del mod">
          <ac:chgData name="Keith Moore" userId="e45166d9-95d8-4647-9f6c-1b8870f61e33" providerId="ADAL" clId="{7FA94E31-705B-45CE-9083-10045403C86C}" dt="2024-03-26T09:11:41.723" v="10338" actId="478"/>
          <ac:spMkLst>
            <pc:docMk/>
            <pc:sldMk cId="1844594980" sldId="263"/>
            <ac:spMk id="94" creationId="{72A64B39-0D1F-8498-DEC9-7B46E4A6D834}"/>
          </ac:spMkLst>
        </pc:spChg>
        <pc:spChg chg="del">
          <ac:chgData name="Keith Moore" userId="e45166d9-95d8-4647-9f6c-1b8870f61e33" providerId="ADAL" clId="{7FA94E31-705B-45CE-9083-10045403C86C}" dt="2024-03-25T16:43:12.201" v="6466" actId="478"/>
          <ac:spMkLst>
            <pc:docMk/>
            <pc:sldMk cId="1844594980" sldId="263"/>
            <ac:spMk id="95" creationId="{57E1B161-73A0-2F90-82A9-1B95ACFDCB86}"/>
          </ac:spMkLst>
        </pc:spChg>
        <pc:spChg chg="add del mod">
          <ac:chgData name="Keith Moore" userId="e45166d9-95d8-4647-9f6c-1b8870f61e33" providerId="ADAL" clId="{7FA94E31-705B-45CE-9083-10045403C86C}" dt="2024-04-25T10:41:59.324" v="14130" actId="478"/>
          <ac:spMkLst>
            <pc:docMk/>
            <pc:sldMk cId="1844594980" sldId="263"/>
            <ac:spMk id="111" creationId="{3062DC54-3EBE-A4BC-5F10-02AEC2224DA4}"/>
          </ac:spMkLst>
        </pc:spChg>
        <pc:spChg chg="mod">
          <ac:chgData name="Keith Moore" userId="e45166d9-95d8-4647-9f6c-1b8870f61e33" providerId="ADAL" clId="{7FA94E31-705B-45CE-9083-10045403C86C}" dt="2024-04-25T10:48:35.911" v="14198" actId="1037"/>
          <ac:spMkLst>
            <pc:docMk/>
            <pc:sldMk cId="1844594980" sldId="263"/>
            <ac:spMk id="112" creationId="{36C8936D-0562-459F-6571-4D78B83436BB}"/>
          </ac:spMkLst>
        </pc:spChg>
        <pc:spChg chg="add del mod">
          <ac:chgData name="Keith Moore" userId="e45166d9-95d8-4647-9f6c-1b8870f61e33" providerId="ADAL" clId="{7FA94E31-705B-45CE-9083-10045403C86C}" dt="2024-04-25T10:41:59.324" v="14130" actId="478"/>
          <ac:spMkLst>
            <pc:docMk/>
            <pc:sldMk cId="1844594980" sldId="263"/>
            <ac:spMk id="115" creationId="{21E368D9-3A5B-0597-58E3-BB15D98D78DD}"/>
          </ac:spMkLst>
        </pc:spChg>
        <pc:spChg chg="add del mod">
          <ac:chgData name="Keith Moore" userId="e45166d9-95d8-4647-9f6c-1b8870f61e33" providerId="ADAL" clId="{7FA94E31-705B-45CE-9083-10045403C86C}" dt="2024-04-25T10:41:59.324" v="14130" actId="478"/>
          <ac:spMkLst>
            <pc:docMk/>
            <pc:sldMk cId="1844594980" sldId="263"/>
            <ac:spMk id="116" creationId="{DC7246B4-4362-4DFD-5949-6D9DB713D2ED}"/>
          </ac:spMkLst>
        </pc:spChg>
        <pc:spChg chg="add mod">
          <ac:chgData name="Keith Moore" userId="e45166d9-95d8-4647-9f6c-1b8870f61e33" providerId="ADAL" clId="{7FA94E31-705B-45CE-9083-10045403C86C}" dt="2024-04-25T10:42:14.696" v="14133" actId="1076"/>
          <ac:spMkLst>
            <pc:docMk/>
            <pc:sldMk cId="1844594980" sldId="263"/>
            <ac:spMk id="119" creationId="{E007BDF2-57BF-3105-754A-9B6BB02FB9F6}"/>
          </ac:spMkLst>
        </pc:spChg>
        <pc:spChg chg="add mod">
          <ac:chgData name="Keith Moore" userId="e45166d9-95d8-4647-9f6c-1b8870f61e33" providerId="ADAL" clId="{7FA94E31-705B-45CE-9083-10045403C86C}" dt="2024-04-25T10:43:36.842" v="14158" actId="20577"/>
          <ac:spMkLst>
            <pc:docMk/>
            <pc:sldMk cId="1844594980" sldId="263"/>
            <ac:spMk id="120" creationId="{1923342A-452E-8CB9-A88E-3F638FB3C1A8}"/>
          </ac:spMkLst>
        </pc:spChg>
        <pc:spChg chg="add mod">
          <ac:chgData name="Keith Moore" userId="e45166d9-95d8-4647-9f6c-1b8870f61e33" providerId="ADAL" clId="{7FA94E31-705B-45CE-9083-10045403C86C}" dt="2024-04-25T10:42:14.696" v="14133" actId="1076"/>
          <ac:spMkLst>
            <pc:docMk/>
            <pc:sldMk cId="1844594980" sldId="263"/>
            <ac:spMk id="121" creationId="{D35CA53E-039C-D2FA-7DDA-4CB66F81BCA7}"/>
          </ac:spMkLst>
        </pc:spChg>
        <pc:spChg chg="add mod">
          <ac:chgData name="Keith Moore" userId="e45166d9-95d8-4647-9f6c-1b8870f61e33" providerId="ADAL" clId="{7FA94E31-705B-45CE-9083-10045403C86C}" dt="2024-04-25T10:45:46.148" v="14163"/>
          <ac:spMkLst>
            <pc:docMk/>
            <pc:sldMk cId="1844594980" sldId="263"/>
            <ac:spMk id="123" creationId="{1C8F03F6-B8A6-489C-69FB-6C0189249825}"/>
          </ac:spMkLst>
        </pc:spChg>
        <pc:spChg chg="add mod">
          <ac:chgData name="Keith Moore" userId="e45166d9-95d8-4647-9f6c-1b8870f61e33" providerId="ADAL" clId="{7FA94E31-705B-45CE-9083-10045403C86C}" dt="2024-04-25T10:45:46.148" v="14163"/>
          <ac:spMkLst>
            <pc:docMk/>
            <pc:sldMk cId="1844594980" sldId="263"/>
            <ac:spMk id="124" creationId="{C7031B53-27A0-1506-9D35-AD23C1C6ACDB}"/>
          </ac:spMkLst>
        </pc:spChg>
        <pc:spChg chg="add mod">
          <ac:chgData name="Keith Moore" userId="e45166d9-95d8-4647-9f6c-1b8870f61e33" providerId="ADAL" clId="{7FA94E31-705B-45CE-9083-10045403C86C}" dt="2024-04-25T10:45:46.148" v="14163"/>
          <ac:spMkLst>
            <pc:docMk/>
            <pc:sldMk cId="1844594980" sldId="263"/>
            <ac:spMk id="125" creationId="{6360B7DB-91C7-3903-027D-C691244031BA}"/>
          </ac:spMkLst>
        </pc:spChg>
        <pc:spChg chg="add mod">
          <ac:chgData name="Keith Moore" userId="e45166d9-95d8-4647-9f6c-1b8870f61e33" providerId="ADAL" clId="{7FA94E31-705B-45CE-9083-10045403C86C}" dt="2024-04-25T10:45:46.148" v="14163"/>
          <ac:spMkLst>
            <pc:docMk/>
            <pc:sldMk cId="1844594980" sldId="263"/>
            <ac:spMk id="126" creationId="{6DAA6B74-66F8-F1A4-0503-BE28AE5C944D}"/>
          </ac:spMkLst>
        </pc:spChg>
        <pc:spChg chg="add mod">
          <ac:chgData name="Keith Moore" userId="e45166d9-95d8-4647-9f6c-1b8870f61e33" providerId="ADAL" clId="{7FA94E31-705B-45CE-9083-10045403C86C}" dt="2024-04-25T10:45:46.148" v="14163"/>
          <ac:spMkLst>
            <pc:docMk/>
            <pc:sldMk cId="1844594980" sldId="263"/>
            <ac:spMk id="127" creationId="{FCCE0C56-2821-4BB2-23CF-CA73B282896E}"/>
          </ac:spMkLst>
        </pc:spChg>
        <pc:spChg chg="add mod">
          <ac:chgData name="Keith Moore" userId="e45166d9-95d8-4647-9f6c-1b8870f61e33" providerId="ADAL" clId="{7FA94E31-705B-45CE-9083-10045403C86C}" dt="2024-04-25T10:45:46.148" v="14163"/>
          <ac:spMkLst>
            <pc:docMk/>
            <pc:sldMk cId="1844594980" sldId="263"/>
            <ac:spMk id="128" creationId="{ADDE77D5-CC44-7873-8E4C-5E37A289212D}"/>
          </ac:spMkLst>
        </pc:spChg>
        <pc:spChg chg="del">
          <ac:chgData name="Keith Moore" userId="e45166d9-95d8-4647-9f6c-1b8870f61e33" providerId="ADAL" clId="{7FA94E31-705B-45CE-9083-10045403C86C}" dt="2024-03-25T16:43:36.382" v="6513" actId="478"/>
          <ac:spMkLst>
            <pc:docMk/>
            <pc:sldMk cId="1844594980" sldId="263"/>
            <ac:spMk id="151" creationId="{CED3AC20-E024-0E9D-CB53-2D77F38B8620}"/>
          </ac:spMkLst>
        </pc:spChg>
        <pc:cxnChg chg="add del mod">
          <ac:chgData name="Keith Moore" userId="e45166d9-95d8-4647-9f6c-1b8870f61e33" providerId="ADAL" clId="{7FA94E31-705B-45CE-9083-10045403C86C}" dt="2024-04-25T08:55:30.303" v="12660" actId="478"/>
          <ac:cxnSpMkLst>
            <pc:docMk/>
            <pc:sldMk cId="1844594980" sldId="263"/>
            <ac:cxnSpMk id="3" creationId="{7597A737-32D2-F192-08D8-E08ABBDD285D}"/>
          </ac:cxnSpMkLst>
        </pc:cxnChg>
        <pc:cxnChg chg="add del mod">
          <ac:chgData name="Keith Moore" userId="e45166d9-95d8-4647-9f6c-1b8870f61e33" providerId="ADAL" clId="{7FA94E31-705B-45CE-9083-10045403C86C}" dt="2024-04-25T10:04:13.399" v="13622" actId="478"/>
          <ac:cxnSpMkLst>
            <pc:docMk/>
            <pc:sldMk cId="1844594980" sldId="263"/>
            <ac:cxnSpMk id="5" creationId="{0ACB0413-AC97-18AD-CC47-30EF5AC8AC94}"/>
          </ac:cxnSpMkLst>
        </pc:cxnChg>
        <pc:cxnChg chg="del mod">
          <ac:chgData name="Keith Moore" userId="e45166d9-95d8-4647-9f6c-1b8870f61e33" providerId="ADAL" clId="{7FA94E31-705B-45CE-9083-10045403C86C}" dt="2024-04-25T10:45:33.834" v="14162" actId="478"/>
          <ac:cxnSpMkLst>
            <pc:docMk/>
            <pc:sldMk cId="1844594980" sldId="263"/>
            <ac:cxnSpMk id="11" creationId="{8499618A-3250-B80F-E73C-606D019C12BE}"/>
          </ac:cxnSpMkLst>
        </pc:cxnChg>
        <pc:cxnChg chg="add del mod">
          <ac:chgData name="Keith Moore" userId="e45166d9-95d8-4647-9f6c-1b8870f61e33" providerId="ADAL" clId="{7FA94E31-705B-45CE-9083-10045403C86C}" dt="2024-04-25T10:04:11" v="13620" actId="478"/>
          <ac:cxnSpMkLst>
            <pc:docMk/>
            <pc:sldMk cId="1844594980" sldId="263"/>
            <ac:cxnSpMk id="19" creationId="{59C0A6DE-3C79-4DEC-FAA6-58D14B9304AB}"/>
          </ac:cxnSpMkLst>
        </pc:cxnChg>
        <pc:cxnChg chg="del mod">
          <ac:chgData name="Keith Moore" userId="e45166d9-95d8-4647-9f6c-1b8870f61e33" providerId="ADAL" clId="{7FA94E31-705B-45CE-9083-10045403C86C}" dt="2024-03-25T16:43:02.287" v="6464" actId="478"/>
          <ac:cxnSpMkLst>
            <pc:docMk/>
            <pc:sldMk cId="1844594980" sldId="263"/>
            <ac:cxnSpMk id="19" creationId="{E4903F21-3FEB-563B-7848-F7A6716D7525}"/>
          </ac:cxnSpMkLst>
        </pc:cxnChg>
        <pc:cxnChg chg="add mod">
          <ac:chgData name="Keith Moore" userId="e45166d9-95d8-4647-9f6c-1b8870f61e33" providerId="ADAL" clId="{7FA94E31-705B-45CE-9083-10045403C86C}" dt="2024-04-25T10:44:38.036" v="14161" actId="1037"/>
          <ac:cxnSpMkLst>
            <pc:docMk/>
            <pc:sldMk cId="1844594980" sldId="263"/>
            <ac:cxnSpMk id="23" creationId="{B9198A45-B5C6-F884-179F-8384E38E1682}"/>
          </ac:cxnSpMkLst>
        </pc:cxnChg>
        <pc:cxnChg chg="add mod">
          <ac:chgData name="Keith Moore" userId="e45166d9-95d8-4647-9f6c-1b8870f61e33" providerId="ADAL" clId="{7FA94E31-705B-45CE-9083-10045403C86C}" dt="2024-04-25T10:20:10.363" v="13845" actId="1038"/>
          <ac:cxnSpMkLst>
            <pc:docMk/>
            <pc:sldMk cId="1844594980" sldId="263"/>
            <ac:cxnSpMk id="24" creationId="{F47F04C0-01B1-07DD-5AA6-A7710CBAAE84}"/>
          </ac:cxnSpMkLst>
        </pc:cxnChg>
        <pc:cxnChg chg="add mod">
          <ac:chgData name="Keith Moore" userId="e45166d9-95d8-4647-9f6c-1b8870f61e33" providerId="ADAL" clId="{7FA94E31-705B-45CE-9083-10045403C86C}" dt="2024-04-25T10:20:10.363" v="13845" actId="1038"/>
          <ac:cxnSpMkLst>
            <pc:docMk/>
            <pc:sldMk cId="1844594980" sldId="263"/>
            <ac:cxnSpMk id="25" creationId="{734B4BFD-289E-B62B-3E93-06E86A0612B8}"/>
          </ac:cxnSpMkLst>
        </pc:cxnChg>
        <pc:cxnChg chg="add mod">
          <ac:chgData name="Keith Moore" userId="e45166d9-95d8-4647-9f6c-1b8870f61e33" providerId="ADAL" clId="{7FA94E31-705B-45CE-9083-10045403C86C}" dt="2024-04-25T10:20:10.363" v="13845" actId="1038"/>
          <ac:cxnSpMkLst>
            <pc:docMk/>
            <pc:sldMk cId="1844594980" sldId="263"/>
            <ac:cxnSpMk id="37" creationId="{3DBA8F55-3BBF-3033-EFF5-8C9F70E91365}"/>
          </ac:cxnSpMkLst>
        </pc:cxnChg>
        <pc:cxnChg chg="add del mod">
          <ac:chgData name="Keith Moore" userId="e45166d9-95d8-4647-9f6c-1b8870f61e33" providerId="ADAL" clId="{7FA94E31-705B-45CE-9083-10045403C86C}" dt="2024-04-25T10:43:48.802" v="14159" actId="478"/>
          <ac:cxnSpMkLst>
            <pc:docMk/>
            <pc:sldMk cId="1844594980" sldId="263"/>
            <ac:cxnSpMk id="40" creationId="{C01BFCCD-F102-7572-9AA8-1A9E5ECF3D6F}"/>
          </ac:cxnSpMkLst>
        </pc:cxnChg>
        <pc:cxnChg chg="add mod">
          <ac:chgData name="Keith Moore" userId="e45166d9-95d8-4647-9f6c-1b8870f61e33" providerId="ADAL" clId="{7FA94E31-705B-45CE-9083-10045403C86C}" dt="2024-04-25T10:46:29.590" v="14167" actId="1076"/>
          <ac:cxnSpMkLst>
            <pc:docMk/>
            <pc:sldMk cId="1844594980" sldId="263"/>
            <ac:cxnSpMk id="45" creationId="{4667AF05-4F9C-A09A-6C21-A1883416C2C6}"/>
          </ac:cxnSpMkLst>
        </pc:cxnChg>
        <pc:cxnChg chg="add mod">
          <ac:chgData name="Keith Moore" userId="e45166d9-95d8-4647-9f6c-1b8870f61e33" providerId="ADAL" clId="{7FA94E31-705B-45CE-9083-10045403C86C}" dt="2024-04-25T10:40:34.580" v="14124" actId="1036"/>
          <ac:cxnSpMkLst>
            <pc:docMk/>
            <pc:sldMk cId="1844594980" sldId="263"/>
            <ac:cxnSpMk id="46" creationId="{5496A763-420A-B7D2-81B1-35AD0523A241}"/>
          </ac:cxnSpMkLst>
        </pc:cxnChg>
        <pc:cxnChg chg="add mod">
          <ac:chgData name="Keith Moore" userId="e45166d9-95d8-4647-9f6c-1b8870f61e33" providerId="ADAL" clId="{7FA94E31-705B-45CE-9083-10045403C86C}" dt="2024-04-25T10:20:10.363" v="13845" actId="1038"/>
          <ac:cxnSpMkLst>
            <pc:docMk/>
            <pc:sldMk cId="1844594980" sldId="263"/>
            <ac:cxnSpMk id="56" creationId="{91A509AE-6814-70A3-F52F-BF795AB4F683}"/>
          </ac:cxnSpMkLst>
        </pc:cxnChg>
        <pc:cxnChg chg="add mod">
          <ac:chgData name="Keith Moore" userId="e45166d9-95d8-4647-9f6c-1b8870f61e33" providerId="ADAL" clId="{7FA94E31-705B-45CE-9083-10045403C86C}" dt="2024-04-25T10:22:58.518" v="13926" actId="14100"/>
          <ac:cxnSpMkLst>
            <pc:docMk/>
            <pc:sldMk cId="1844594980" sldId="263"/>
            <ac:cxnSpMk id="59" creationId="{1E6D995F-8D75-4FE6-74C4-CFBBA775FDBE}"/>
          </ac:cxnSpMkLst>
        </pc:cxnChg>
        <pc:cxnChg chg="add mod">
          <ac:chgData name="Keith Moore" userId="e45166d9-95d8-4647-9f6c-1b8870f61e33" providerId="ADAL" clId="{7FA94E31-705B-45CE-9083-10045403C86C}" dt="2024-04-25T10:20:10.363" v="13845" actId="1038"/>
          <ac:cxnSpMkLst>
            <pc:docMk/>
            <pc:sldMk cId="1844594980" sldId="263"/>
            <ac:cxnSpMk id="62" creationId="{85F13CD7-EBEA-D84F-8816-1A774D4DFC46}"/>
          </ac:cxnSpMkLst>
        </pc:cxnChg>
        <pc:cxnChg chg="add mod">
          <ac:chgData name="Keith Moore" userId="e45166d9-95d8-4647-9f6c-1b8870f61e33" providerId="ADAL" clId="{7FA94E31-705B-45CE-9083-10045403C86C}" dt="2024-04-25T10:20:10.363" v="13845" actId="1038"/>
          <ac:cxnSpMkLst>
            <pc:docMk/>
            <pc:sldMk cId="1844594980" sldId="263"/>
            <ac:cxnSpMk id="63" creationId="{FB89D929-3162-66C3-9FD7-7C86E6D12F87}"/>
          </ac:cxnSpMkLst>
        </pc:cxnChg>
        <pc:cxnChg chg="add mod">
          <ac:chgData name="Keith Moore" userId="e45166d9-95d8-4647-9f6c-1b8870f61e33" providerId="ADAL" clId="{7FA94E31-705B-45CE-9083-10045403C86C}" dt="2024-04-25T10:48:16.170" v="14191" actId="1038"/>
          <ac:cxnSpMkLst>
            <pc:docMk/>
            <pc:sldMk cId="1844594980" sldId="263"/>
            <ac:cxnSpMk id="72" creationId="{E08DF190-2C84-458D-39A2-C357694BFA3C}"/>
          </ac:cxnSpMkLst>
        </pc:cxnChg>
        <pc:cxnChg chg="del mod">
          <ac:chgData name="Keith Moore" userId="e45166d9-95d8-4647-9f6c-1b8870f61e33" providerId="ADAL" clId="{7FA94E31-705B-45CE-9083-10045403C86C}" dt="2024-03-25T16:43:12.201" v="6466" actId="478"/>
          <ac:cxnSpMkLst>
            <pc:docMk/>
            <pc:sldMk cId="1844594980" sldId="263"/>
            <ac:cxnSpMk id="77" creationId="{1423088D-C9B1-12C8-09D0-A83EFFF19BC4}"/>
          </ac:cxnSpMkLst>
        </pc:cxnChg>
        <pc:cxnChg chg="add mod">
          <ac:chgData name="Keith Moore" userId="e45166d9-95d8-4647-9f6c-1b8870f61e33" providerId="ADAL" clId="{7FA94E31-705B-45CE-9083-10045403C86C}" dt="2024-04-25T10:23:06.418" v="13929" actId="14100"/>
          <ac:cxnSpMkLst>
            <pc:docMk/>
            <pc:sldMk cId="1844594980" sldId="263"/>
            <ac:cxnSpMk id="83" creationId="{C4964A82-ED67-D076-5282-52A55E435AE3}"/>
          </ac:cxnSpMkLst>
        </pc:cxnChg>
        <pc:cxnChg chg="del mod">
          <ac:chgData name="Keith Moore" userId="e45166d9-95d8-4647-9f6c-1b8870f61e33" providerId="ADAL" clId="{7FA94E31-705B-45CE-9083-10045403C86C}" dt="2024-03-26T09:11:41.723" v="10338" actId="478"/>
          <ac:cxnSpMkLst>
            <pc:docMk/>
            <pc:sldMk cId="1844594980" sldId="263"/>
            <ac:cxnSpMk id="87" creationId="{40B91017-4A13-9F0C-1E77-DB36B4431F5D}"/>
          </ac:cxnSpMkLst>
        </pc:cxnChg>
        <pc:cxnChg chg="add mod">
          <ac:chgData name="Keith Moore" userId="e45166d9-95d8-4647-9f6c-1b8870f61e33" providerId="ADAL" clId="{7FA94E31-705B-45CE-9083-10045403C86C}" dt="2024-04-25T10:30:12.300" v="14063" actId="14100"/>
          <ac:cxnSpMkLst>
            <pc:docMk/>
            <pc:sldMk cId="1844594980" sldId="263"/>
            <ac:cxnSpMk id="87" creationId="{67759FBB-7B0D-2119-9114-7FCC892A86AC}"/>
          </ac:cxnSpMkLst>
        </pc:cxnChg>
        <pc:cxnChg chg="add mod">
          <ac:chgData name="Keith Moore" userId="e45166d9-95d8-4647-9f6c-1b8870f61e33" providerId="ADAL" clId="{7FA94E31-705B-45CE-9083-10045403C86C}" dt="2024-04-25T10:39:34.227" v="14105" actId="14100"/>
          <ac:cxnSpMkLst>
            <pc:docMk/>
            <pc:sldMk cId="1844594980" sldId="263"/>
            <ac:cxnSpMk id="93" creationId="{898869C3-F5D7-12BD-BF96-C6E8B378DE1B}"/>
          </ac:cxnSpMkLst>
        </pc:cxnChg>
        <pc:cxnChg chg="del mod">
          <ac:chgData name="Keith Moore" userId="e45166d9-95d8-4647-9f6c-1b8870f61e33" providerId="ADAL" clId="{7FA94E31-705B-45CE-9083-10045403C86C}" dt="2024-03-25T16:43:14.510" v="6467" actId="478"/>
          <ac:cxnSpMkLst>
            <pc:docMk/>
            <pc:sldMk cId="1844594980" sldId="263"/>
            <ac:cxnSpMk id="101" creationId="{6F108C28-5A59-5A10-878A-0F5C2FEB97E3}"/>
          </ac:cxnSpMkLst>
        </pc:cxnChg>
        <pc:cxnChg chg="add mod">
          <ac:chgData name="Keith Moore" userId="e45166d9-95d8-4647-9f6c-1b8870f61e33" providerId="ADAL" clId="{7FA94E31-705B-45CE-9083-10045403C86C}" dt="2024-04-25T10:39:50.384" v="14108" actId="14100"/>
          <ac:cxnSpMkLst>
            <pc:docMk/>
            <pc:sldMk cId="1844594980" sldId="263"/>
            <ac:cxnSpMk id="102" creationId="{0DACD1DA-0CC3-4310-6D07-0C88C4266A56}"/>
          </ac:cxnSpMkLst>
        </pc:cxnChg>
        <pc:cxnChg chg="del mod">
          <ac:chgData name="Keith Moore" userId="e45166d9-95d8-4647-9f6c-1b8870f61e33" providerId="ADAL" clId="{7FA94E31-705B-45CE-9083-10045403C86C}" dt="2024-03-26T09:11:41.723" v="10338" actId="478"/>
          <ac:cxnSpMkLst>
            <pc:docMk/>
            <pc:sldMk cId="1844594980" sldId="263"/>
            <ac:cxnSpMk id="103" creationId="{73E299B3-7ED6-871E-5CC4-AA533B45A656}"/>
          </ac:cxnSpMkLst>
        </pc:cxnChg>
        <pc:cxnChg chg="add mod">
          <ac:chgData name="Keith Moore" userId="e45166d9-95d8-4647-9f6c-1b8870f61e33" providerId="ADAL" clId="{7FA94E31-705B-45CE-9083-10045403C86C}" dt="2024-04-25T10:48:35.911" v="14198" actId="1037"/>
          <ac:cxnSpMkLst>
            <pc:docMk/>
            <pc:sldMk cId="1844594980" sldId="263"/>
            <ac:cxnSpMk id="107" creationId="{10E2C2FC-D2E5-1529-3535-BF9604979FDA}"/>
          </ac:cxnSpMkLst>
        </pc:cxnChg>
        <pc:cxnChg chg="mod ord">
          <ac:chgData name="Keith Moore" userId="e45166d9-95d8-4647-9f6c-1b8870f61e33" providerId="ADAL" clId="{7FA94E31-705B-45CE-9083-10045403C86C}" dt="2024-04-25T10:48:04.577" v="14174" actId="166"/>
          <ac:cxnSpMkLst>
            <pc:docMk/>
            <pc:sldMk cId="1844594980" sldId="263"/>
            <ac:cxnSpMk id="113" creationId="{4C499729-9381-5A97-9003-CF1AD7430142}"/>
          </ac:cxnSpMkLst>
        </pc:cxnChg>
        <pc:cxnChg chg="add mod">
          <ac:chgData name="Keith Moore" userId="e45166d9-95d8-4647-9f6c-1b8870f61e33" providerId="ADAL" clId="{7FA94E31-705B-45CE-9083-10045403C86C}" dt="2024-04-25T10:42:19.192" v="14134" actId="14100"/>
          <ac:cxnSpMkLst>
            <pc:docMk/>
            <pc:sldMk cId="1844594980" sldId="263"/>
            <ac:cxnSpMk id="114" creationId="{D089F0A8-AFBA-1854-A8C2-38B8B912A57F}"/>
          </ac:cxnSpMkLst>
        </pc:cxnChg>
        <pc:cxnChg chg="add mod">
          <ac:chgData name="Keith Moore" userId="e45166d9-95d8-4647-9f6c-1b8870f61e33" providerId="ADAL" clId="{7FA94E31-705B-45CE-9083-10045403C86C}" dt="2024-04-25T10:46:08.027" v="14166" actId="14100"/>
          <ac:cxnSpMkLst>
            <pc:docMk/>
            <pc:sldMk cId="1844594980" sldId="263"/>
            <ac:cxnSpMk id="129" creationId="{6550C0A9-5280-2482-B0DC-D5DFF2905BE9}"/>
          </ac:cxnSpMkLst>
        </pc:cxnChg>
        <pc:cxnChg chg="del mod">
          <ac:chgData name="Keith Moore" userId="e45166d9-95d8-4647-9f6c-1b8870f61e33" providerId="ADAL" clId="{7FA94E31-705B-45CE-9083-10045403C86C}" dt="2024-04-25T10:04:12.472" v="13621" actId="478"/>
          <ac:cxnSpMkLst>
            <pc:docMk/>
            <pc:sldMk cId="1844594980" sldId="263"/>
            <ac:cxnSpMk id="132" creationId="{99452834-45DD-A9DB-3B15-3C9BDAA92C38}"/>
          </ac:cxnSpMkLst>
        </pc:cxnChg>
        <pc:cxnChg chg="add mod">
          <ac:chgData name="Keith Moore" userId="e45166d9-95d8-4647-9f6c-1b8870f61e33" providerId="ADAL" clId="{7FA94E31-705B-45CE-9083-10045403C86C}" dt="2024-04-25T10:47:21.728" v="14173" actId="14100"/>
          <ac:cxnSpMkLst>
            <pc:docMk/>
            <pc:sldMk cId="1844594980" sldId="263"/>
            <ac:cxnSpMk id="135" creationId="{E25A4C33-E1FE-9845-6F7E-254EB45A6E57}"/>
          </ac:cxnSpMkLst>
        </pc:cxnChg>
        <pc:cxnChg chg="del mod">
          <ac:chgData name="Keith Moore" userId="e45166d9-95d8-4647-9f6c-1b8870f61e33" providerId="ADAL" clId="{7FA94E31-705B-45CE-9083-10045403C86C}" dt="2024-03-25T16:43:12.201" v="6466" actId="478"/>
          <ac:cxnSpMkLst>
            <pc:docMk/>
            <pc:sldMk cId="1844594980" sldId="263"/>
            <ac:cxnSpMk id="200" creationId="{80EC39EA-AED2-39EA-9B75-905D73F154C5}"/>
          </ac:cxnSpMkLst>
        </pc:cxnChg>
      </pc:sldChg>
      <pc:sldChg chg="addSp delSp modSp add mod">
        <pc:chgData name="Keith Moore" userId="e45166d9-95d8-4647-9f6c-1b8870f61e33" providerId="ADAL" clId="{7FA94E31-705B-45CE-9083-10045403C86C}" dt="2024-04-30T08:01:56.736" v="15377" actId="14100"/>
        <pc:sldMkLst>
          <pc:docMk/>
          <pc:sldMk cId="890061567" sldId="264"/>
        </pc:sldMkLst>
        <pc:spChg chg="add mod">
          <ac:chgData name="Keith Moore" userId="e45166d9-95d8-4647-9f6c-1b8870f61e33" providerId="ADAL" clId="{7FA94E31-705B-45CE-9083-10045403C86C}" dt="2024-04-24T11:41:59.187" v="12395"/>
          <ac:spMkLst>
            <pc:docMk/>
            <pc:sldMk cId="890061567" sldId="264"/>
            <ac:spMk id="2" creationId="{50A1F08C-8F04-2072-3256-AF8915D5CD4A}"/>
          </ac:spMkLst>
        </pc:spChg>
        <pc:spChg chg="add mod">
          <ac:chgData name="Keith Moore" userId="e45166d9-95d8-4647-9f6c-1b8870f61e33" providerId="ADAL" clId="{7FA94E31-705B-45CE-9083-10045403C86C}" dt="2024-04-25T09:57:51.038" v="13562" actId="1035"/>
          <ac:spMkLst>
            <pc:docMk/>
            <pc:sldMk cId="890061567" sldId="264"/>
            <ac:spMk id="3" creationId="{E6AFA631-FD90-372C-BFF5-96EBDDE21C12}"/>
          </ac:spMkLst>
        </pc:spChg>
        <pc:spChg chg="mod">
          <ac:chgData name="Keith Moore" userId="e45166d9-95d8-4647-9f6c-1b8870f61e33" providerId="ADAL" clId="{7FA94E31-705B-45CE-9083-10045403C86C}" dt="2024-03-25T17:26:03.541" v="7404" actId="1035"/>
          <ac:spMkLst>
            <pc:docMk/>
            <pc:sldMk cId="890061567" sldId="264"/>
            <ac:spMk id="5" creationId="{D588F34F-76F2-41C6-7DA1-0BBF02E6E00F}"/>
          </ac:spMkLst>
        </pc:spChg>
        <pc:spChg chg="add mod">
          <ac:chgData name="Keith Moore" userId="e45166d9-95d8-4647-9f6c-1b8870f61e33" providerId="ADAL" clId="{7FA94E31-705B-45CE-9083-10045403C86C}" dt="2024-04-25T09:57:56.903" v="13565" actId="1036"/>
          <ac:spMkLst>
            <pc:docMk/>
            <pc:sldMk cId="890061567" sldId="264"/>
            <ac:spMk id="6" creationId="{44FE8229-4871-E449-7BBA-D940952CD5DC}"/>
          </ac:spMkLst>
        </pc:spChg>
        <pc:spChg chg="mod">
          <ac:chgData name="Keith Moore" userId="e45166d9-95d8-4647-9f6c-1b8870f61e33" providerId="ADAL" clId="{7FA94E31-705B-45CE-9083-10045403C86C}" dt="2024-04-25T09:01:39.572" v="12747" actId="1076"/>
          <ac:spMkLst>
            <pc:docMk/>
            <pc:sldMk cId="890061567" sldId="264"/>
            <ac:spMk id="9" creationId="{087323AE-BC3A-B7A1-CAC7-1E36920EC0AC}"/>
          </ac:spMkLst>
        </pc:spChg>
        <pc:spChg chg="del">
          <ac:chgData name="Keith Moore" userId="e45166d9-95d8-4647-9f6c-1b8870f61e33" providerId="ADAL" clId="{7FA94E31-705B-45CE-9083-10045403C86C}" dt="2024-04-25T09:05:00.052" v="12809" actId="478"/>
          <ac:spMkLst>
            <pc:docMk/>
            <pc:sldMk cId="890061567" sldId="264"/>
            <ac:spMk id="10" creationId="{D9C010A8-E745-AE0F-098B-C88F7A768A8A}"/>
          </ac:spMkLst>
        </pc:spChg>
        <pc:spChg chg="del">
          <ac:chgData name="Keith Moore" userId="e45166d9-95d8-4647-9f6c-1b8870f61e33" providerId="ADAL" clId="{7FA94E31-705B-45CE-9083-10045403C86C}" dt="2024-04-25T09:05:00.052" v="12809" actId="478"/>
          <ac:spMkLst>
            <pc:docMk/>
            <pc:sldMk cId="890061567" sldId="264"/>
            <ac:spMk id="12" creationId="{5E190F66-79B5-DC1F-3667-4160FF8D3DA9}"/>
          </ac:spMkLst>
        </pc:spChg>
        <pc:spChg chg="del">
          <ac:chgData name="Keith Moore" userId="e45166d9-95d8-4647-9f6c-1b8870f61e33" providerId="ADAL" clId="{7FA94E31-705B-45CE-9083-10045403C86C}" dt="2024-04-25T09:05:00.052" v="12809" actId="478"/>
          <ac:spMkLst>
            <pc:docMk/>
            <pc:sldMk cId="890061567" sldId="264"/>
            <ac:spMk id="13" creationId="{B1B63B44-1C6C-42C8-3E2F-3AFB6270311C}"/>
          </ac:spMkLst>
        </pc:spChg>
        <pc:spChg chg="mod">
          <ac:chgData name="Keith Moore" userId="e45166d9-95d8-4647-9f6c-1b8870f61e33" providerId="ADAL" clId="{7FA94E31-705B-45CE-9083-10045403C86C}" dt="2024-04-25T09:00:06.538" v="12726" actId="1035"/>
          <ac:spMkLst>
            <pc:docMk/>
            <pc:sldMk cId="890061567" sldId="264"/>
            <ac:spMk id="14" creationId="{99E07DA5-5E48-BC5B-18C3-BE0575030EE1}"/>
          </ac:spMkLst>
        </pc:spChg>
        <pc:spChg chg="del">
          <ac:chgData name="Keith Moore" userId="e45166d9-95d8-4647-9f6c-1b8870f61e33" providerId="ADAL" clId="{7FA94E31-705B-45CE-9083-10045403C86C}" dt="2024-04-25T09:05:00.052" v="12809" actId="478"/>
          <ac:spMkLst>
            <pc:docMk/>
            <pc:sldMk cId="890061567" sldId="264"/>
            <ac:spMk id="15" creationId="{BE92E6B4-E118-9FDF-A08A-70D885169F39}"/>
          </ac:spMkLst>
        </pc:spChg>
        <pc:spChg chg="del">
          <ac:chgData name="Keith Moore" userId="e45166d9-95d8-4647-9f6c-1b8870f61e33" providerId="ADAL" clId="{7FA94E31-705B-45CE-9083-10045403C86C}" dt="2024-04-25T09:05:00.052" v="12809" actId="478"/>
          <ac:spMkLst>
            <pc:docMk/>
            <pc:sldMk cId="890061567" sldId="264"/>
            <ac:spMk id="16" creationId="{55C32F0F-8606-A1FE-AF8E-E5EFEF1D5F67}"/>
          </ac:spMkLst>
        </pc:spChg>
        <pc:spChg chg="add mod">
          <ac:chgData name="Keith Moore" userId="e45166d9-95d8-4647-9f6c-1b8870f61e33" providerId="ADAL" clId="{7FA94E31-705B-45CE-9083-10045403C86C}" dt="2024-04-30T08:01:56.736" v="15377" actId="14100"/>
          <ac:spMkLst>
            <pc:docMk/>
            <pc:sldMk cId="890061567" sldId="264"/>
            <ac:spMk id="18" creationId="{CA965A4A-3649-84E4-8688-858294C604AF}"/>
          </ac:spMkLst>
        </pc:spChg>
        <pc:spChg chg="add mod">
          <ac:chgData name="Keith Moore" userId="e45166d9-95d8-4647-9f6c-1b8870f61e33" providerId="ADAL" clId="{7FA94E31-705B-45CE-9083-10045403C86C}" dt="2024-04-30T08:01:54.072" v="15376" actId="14100"/>
          <ac:spMkLst>
            <pc:docMk/>
            <pc:sldMk cId="890061567" sldId="264"/>
            <ac:spMk id="32" creationId="{113740C7-03F4-4591-DD36-6B7D5757266F}"/>
          </ac:spMkLst>
        </pc:spChg>
        <pc:spChg chg="add mod">
          <ac:chgData name="Keith Moore" userId="e45166d9-95d8-4647-9f6c-1b8870f61e33" providerId="ADAL" clId="{7FA94E31-705B-45CE-9083-10045403C86C}" dt="2024-03-25T18:41:09.591" v="7719" actId="1035"/>
          <ac:spMkLst>
            <pc:docMk/>
            <pc:sldMk cId="890061567" sldId="264"/>
            <ac:spMk id="40" creationId="{CF75F3F1-6623-F7F4-987A-F6F32ABD2BF8}"/>
          </ac:spMkLst>
        </pc:spChg>
        <pc:spChg chg="add mod">
          <ac:chgData name="Keith Moore" userId="e45166d9-95d8-4647-9f6c-1b8870f61e33" providerId="ADAL" clId="{7FA94E31-705B-45CE-9083-10045403C86C}" dt="2024-03-25T18:41:09.591" v="7719" actId="1035"/>
          <ac:spMkLst>
            <pc:docMk/>
            <pc:sldMk cId="890061567" sldId="264"/>
            <ac:spMk id="41" creationId="{4DA514C5-BE99-F294-5E71-5B084231341A}"/>
          </ac:spMkLst>
        </pc:spChg>
        <pc:spChg chg="add mod">
          <ac:chgData name="Keith Moore" userId="e45166d9-95d8-4647-9f6c-1b8870f61e33" providerId="ADAL" clId="{7FA94E31-705B-45CE-9083-10045403C86C}" dt="2024-04-25T09:02:20.895" v="12762" actId="1035"/>
          <ac:spMkLst>
            <pc:docMk/>
            <pc:sldMk cId="890061567" sldId="264"/>
            <ac:spMk id="46" creationId="{52FDEC82-6C8B-E4A7-90BF-0A04D1B8C29E}"/>
          </ac:spMkLst>
        </pc:spChg>
        <pc:spChg chg="mod">
          <ac:chgData name="Keith Moore" userId="e45166d9-95d8-4647-9f6c-1b8870f61e33" providerId="ADAL" clId="{7FA94E31-705B-45CE-9083-10045403C86C}" dt="2024-03-25T16:48:24.563" v="6535" actId="20577"/>
          <ac:spMkLst>
            <pc:docMk/>
            <pc:sldMk cId="890061567" sldId="264"/>
            <ac:spMk id="47" creationId="{00000000-0000-0000-0000-000000000000}"/>
          </ac:spMkLst>
        </pc:spChg>
        <pc:spChg chg="add mod">
          <ac:chgData name="Keith Moore" userId="e45166d9-95d8-4647-9f6c-1b8870f61e33" providerId="ADAL" clId="{7FA94E31-705B-45CE-9083-10045403C86C}" dt="2024-03-25T18:41:09.591" v="7719" actId="1035"/>
          <ac:spMkLst>
            <pc:docMk/>
            <pc:sldMk cId="890061567" sldId="264"/>
            <ac:spMk id="49" creationId="{E290A87B-4A72-6F2F-2604-ED791E7C553F}"/>
          </ac:spMkLst>
        </pc:spChg>
        <pc:spChg chg="add mod">
          <ac:chgData name="Keith Moore" userId="e45166d9-95d8-4647-9f6c-1b8870f61e33" providerId="ADAL" clId="{7FA94E31-705B-45CE-9083-10045403C86C}" dt="2024-03-25T18:41:09.591" v="7719" actId="1035"/>
          <ac:spMkLst>
            <pc:docMk/>
            <pc:sldMk cId="890061567" sldId="264"/>
            <ac:spMk id="50" creationId="{3894C854-2907-FB51-7D6B-C39327C63172}"/>
          </ac:spMkLst>
        </pc:spChg>
        <pc:spChg chg="add mod">
          <ac:chgData name="Keith Moore" userId="e45166d9-95d8-4647-9f6c-1b8870f61e33" providerId="ADAL" clId="{7FA94E31-705B-45CE-9083-10045403C86C}" dt="2024-03-25T19:44:40.783" v="7854" actId="1037"/>
          <ac:spMkLst>
            <pc:docMk/>
            <pc:sldMk cId="890061567" sldId="264"/>
            <ac:spMk id="51" creationId="{404A7D4D-EE9E-9909-9E5B-4E9374AEAE24}"/>
          </ac:spMkLst>
        </pc:spChg>
        <pc:spChg chg="add del mod">
          <ac:chgData name="Keith Moore" userId="e45166d9-95d8-4647-9f6c-1b8870f61e33" providerId="ADAL" clId="{7FA94E31-705B-45CE-9083-10045403C86C}" dt="2024-03-25T18:30:02.720" v="7573" actId="478"/>
          <ac:spMkLst>
            <pc:docMk/>
            <pc:sldMk cId="890061567" sldId="264"/>
            <ac:spMk id="53" creationId="{6231BADB-6AAF-8D90-7994-DFC097277EEF}"/>
          </ac:spMkLst>
        </pc:spChg>
        <pc:spChg chg="add mod">
          <ac:chgData name="Keith Moore" userId="e45166d9-95d8-4647-9f6c-1b8870f61e33" providerId="ADAL" clId="{7FA94E31-705B-45CE-9083-10045403C86C}" dt="2024-04-25T09:05:02.203" v="12810"/>
          <ac:spMkLst>
            <pc:docMk/>
            <pc:sldMk cId="890061567" sldId="264"/>
            <ac:spMk id="57" creationId="{89350553-6B89-D7AC-4689-D7A8459E30F7}"/>
          </ac:spMkLst>
        </pc:spChg>
        <pc:spChg chg="add del mod">
          <ac:chgData name="Keith Moore" userId="e45166d9-95d8-4647-9f6c-1b8870f61e33" providerId="ADAL" clId="{7FA94E31-705B-45CE-9083-10045403C86C}" dt="2024-03-25T18:30:02.720" v="7573" actId="478"/>
          <ac:spMkLst>
            <pc:docMk/>
            <pc:sldMk cId="890061567" sldId="264"/>
            <ac:spMk id="58" creationId="{6C2B7ABC-122F-C9E6-767F-087CDBD81FDA}"/>
          </ac:spMkLst>
        </pc:spChg>
        <pc:spChg chg="add mod">
          <ac:chgData name="Keith Moore" userId="e45166d9-95d8-4647-9f6c-1b8870f61e33" providerId="ADAL" clId="{7FA94E31-705B-45CE-9083-10045403C86C}" dt="2024-04-25T09:05:02.203" v="12810"/>
          <ac:spMkLst>
            <pc:docMk/>
            <pc:sldMk cId="890061567" sldId="264"/>
            <ac:spMk id="58" creationId="{CB2083E9-2641-C5F4-D948-E862C64224D1}"/>
          </ac:spMkLst>
        </pc:spChg>
        <pc:spChg chg="add mod">
          <ac:chgData name="Keith Moore" userId="e45166d9-95d8-4647-9f6c-1b8870f61e33" providerId="ADAL" clId="{7FA94E31-705B-45CE-9083-10045403C86C}" dt="2024-03-25T18:41:09.591" v="7719" actId="1035"/>
          <ac:spMkLst>
            <pc:docMk/>
            <pc:sldMk cId="890061567" sldId="264"/>
            <ac:spMk id="59" creationId="{0E54DE89-F3DB-C2B0-6A38-6D357F2AD4F9}"/>
          </ac:spMkLst>
        </pc:spChg>
        <pc:spChg chg="add mod">
          <ac:chgData name="Keith Moore" userId="e45166d9-95d8-4647-9f6c-1b8870f61e33" providerId="ADAL" clId="{7FA94E31-705B-45CE-9083-10045403C86C}" dt="2024-04-25T09:05:02.203" v="12810"/>
          <ac:spMkLst>
            <pc:docMk/>
            <pc:sldMk cId="890061567" sldId="264"/>
            <ac:spMk id="61" creationId="{730497B5-7094-6162-C904-70B124347C21}"/>
          </ac:spMkLst>
        </pc:spChg>
        <pc:spChg chg="add mod">
          <ac:chgData name="Keith Moore" userId="e45166d9-95d8-4647-9f6c-1b8870f61e33" providerId="ADAL" clId="{7FA94E31-705B-45CE-9083-10045403C86C}" dt="2024-04-25T09:05:02.203" v="12810"/>
          <ac:spMkLst>
            <pc:docMk/>
            <pc:sldMk cId="890061567" sldId="264"/>
            <ac:spMk id="62" creationId="{59508998-7871-3131-14E4-8D0C96E02DA4}"/>
          </ac:spMkLst>
        </pc:spChg>
        <pc:spChg chg="add mod">
          <ac:chgData name="Keith Moore" userId="e45166d9-95d8-4647-9f6c-1b8870f61e33" providerId="ADAL" clId="{7FA94E31-705B-45CE-9083-10045403C86C}" dt="2024-04-25T09:05:02.203" v="12810"/>
          <ac:spMkLst>
            <pc:docMk/>
            <pc:sldMk cId="890061567" sldId="264"/>
            <ac:spMk id="63" creationId="{9953CB57-372D-5FAA-EBD7-71557F3AA94C}"/>
          </ac:spMkLst>
        </pc:spChg>
        <pc:spChg chg="add mod">
          <ac:chgData name="Keith Moore" userId="e45166d9-95d8-4647-9f6c-1b8870f61e33" providerId="ADAL" clId="{7FA94E31-705B-45CE-9083-10045403C86C}" dt="2024-04-25T09:05:02.203" v="12810"/>
          <ac:spMkLst>
            <pc:docMk/>
            <pc:sldMk cId="890061567" sldId="264"/>
            <ac:spMk id="64" creationId="{BBCD5E14-F50F-BC93-E30D-0BC3CE79ED38}"/>
          </ac:spMkLst>
        </pc:spChg>
        <pc:spChg chg="mod">
          <ac:chgData name="Keith Moore" userId="e45166d9-95d8-4647-9f6c-1b8870f61e33" providerId="ADAL" clId="{7FA94E31-705B-45CE-9083-10045403C86C}" dt="2024-04-30T08:01:32.133" v="15358" actId="20577"/>
          <ac:spMkLst>
            <pc:docMk/>
            <pc:sldMk cId="890061567" sldId="264"/>
            <ac:spMk id="66" creationId="{C6080A04-3CBA-36EA-0828-3A1F41006C0A}"/>
          </ac:spMkLst>
        </pc:spChg>
        <pc:spChg chg="add del mod">
          <ac:chgData name="Keith Moore" userId="e45166d9-95d8-4647-9f6c-1b8870f61e33" providerId="ADAL" clId="{7FA94E31-705B-45CE-9083-10045403C86C}" dt="2024-03-25T18:30:34.066" v="7583" actId="478"/>
          <ac:spMkLst>
            <pc:docMk/>
            <pc:sldMk cId="890061567" sldId="264"/>
            <ac:spMk id="70" creationId="{DAB49896-FE9F-2536-A251-040676269034}"/>
          </ac:spMkLst>
        </pc:spChg>
        <pc:spChg chg="add mod">
          <ac:chgData name="Keith Moore" userId="e45166d9-95d8-4647-9f6c-1b8870f61e33" providerId="ADAL" clId="{7FA94E31-705B-45CE-9083-10045403C86C}" dt="2024-04-25T09:01:17.208" v="12744" actId="1035"/>
          <ac:spMkLst>
            <pc:docMk/>
            <pc:sldMk cId="890061567" sldId="264"/>
            <ac:spMk id="71" creationId="{677ACA28-3D6B-7B00-97D3-080916A5DC5A}"/>
          </ac:spMkLst>
        </pc:spChg>
        <pc:spChg chg="add mod">
          <ac:chgData name="Keith Moore" userId="e45166d9-95d8-4647-9f6c-1b8870f61e33" providerId="ADAL" clId="{7FA94E31-705B-45CE-9083-10045403C86C}" dt="2024-03-25T19:44:40.783" v="7854" actId="1037"/>
          <ac:spMkLst>
            <pc:docMk/>
            <pc:sldMk cId="890061567" sldId="264"/>
            <ac:spMk id="72" creationId="{20C7FD0C-F821-7495-4DFD-09987FE35C17}"/>
          </ac:spMkLst>
        </pc:spChg>
        <pc:spChg chg="add mod">
          <ac:chgData name="Keith Moore" userId="e45166d9-95d8-4647-9f6c-1b8870f61e33" providerId="ADAL" clId="{7FA94E31-705B-45CE-9083-10045403C86C}" dt="2024-03-26T11:50:18.912" v="10379" actId="1076"/>
          <ac:spMkLst>
            <pc:docMk/>
            <pc:sldMk cId="890061567" sldId="264"/>
            <ac:spMk id="74" creationId="{02B08A59-8522-6798-EB08-90DF6D490BF0}"/>
          </ac:spMkLst>
        </pc:spChg>
        <pc:spChg chg="add mod">
          <ac:chgData name="Keith Moore" userId="e45166d9-95d8-4647-9f6c-1b8870f61e33" providerId="ADAL" clId="{7FA94E31-705B-45CE-9083-10045403C86C}" dt="2024-03-26T11:50:28.343" v="10380" actId="1076"/>
          <ac:spMkLst>
            <pc:docMk/>
            <pc:sldMk cId="890061567" sldId="264"/>
            <ac:spMk id="75" creationId="{78A3E068-881A-B4BE-5E00-AD4ED435FFF1}"/>
          </ac:spMkLst>
        </pc:spChg>
        <pc:spChg chg="add mod">
          <ac:chgData name="Keith Moore" userId="e45166d9-95d8-4647-9f6c-1b8870f61e33" providerId="ADAL" clId="{7FA94E31-705B-45CE-9083-10045403C86C}" dt="2024-03-25T19:44:40.783" v="7854" actId="1037"/>
          <ac:spMkLst>
            <pc:docMk/>
            <pc:sldMk cId="890061567" sldId="264"/>
            <ac:spMk id="76" creationId="{04DB3028-5DA0-6270-AA11-43873BBDB081}"/>
          </ac:spMkLst>
        </pc:spChg>
        <pc:spChg chg="add mod">
          <ac:chgData name="Keith Moore" userId="e45166d9-95d8-4647-9f6c-1b8870f61e33" providerId="ADAL" clId="{7FA94E31-705B-45CE-9083-10045403C86C}" dt="2024-04-25T10:01:41.173" v="13610" actId="1076"/>
          <ac:spMkLst>
            <pc:docMk/>
            <pc:sldMk cId="890061567" sldId="264"/>
            <ac:spMk id="91" creationId="{E7CF57F9-D3AC-194A-3B32-80350DCDB6CF}"/>
          </ac:spMkLst>
        </pc:spChg>
        <pc:spChg chg="del mod">
          <ac:chgData name="Keith Moore" userId="e45166d9-95d8-4647-9f6c-1b8870f61e33" providerId="ADAL" clId="{7FA94E31-705B-45CE-9083-10045403C86C}" dt="2024-03-25T17:12:52.911" v="6870" actId="478"/>
          <ac:spMkLst>
            <pc:docMk/>
            <pc:sldMk cId="890061567" sldId="264"/>
            <ac:spMk id="92" creationId="{284CD4E7-0225-C06D-1443-8AAA10DAD30C}"/>
          </ac:spMkLst>
        </pc:spChg>
        <pc:spChg chg="mod">
          <ac:chgData name="Keith Moore" userId="e45166d9-95d8-4647-9f6c-1b8870f61e33" providerId="ADAL" clId="{7FA94E31-705B-45CE-9083-10045403C86C}" dt="2024-03-25T18:41:09.591" v="7719" actId="1035"/>
          <ac:spMkLst>
            <pc:docMk/>
            <pc:sldMk cId="890061567" sldId="264"/>
            <ac:spMk id="93" creationId="{C752319A-F889-F1E1-F290-36426AE775CA}"/>
          </ac:spMkLst>
        </pc:spChg>
        <pc:spChg chg="mod">
          <ac:chgData name="Keith Moore" userId="e45166d9-95d8-4647-9f6c-1b8870f61e33" providerId="ADAL" clId="{7FA94E31-705B-45CE-9083-10045403C86C}" dt="2024-04-24T11:43:33.713" v="12396" actId="208"/>
          <ac:spMkLst>
            <pc:docMk/>
            <pc:sldMk cId="890061567" sldId="264"/>
            <ac:spMk id="94" creationId="{72A64B39-0D1F-8498-DEC9-7B46E4A6D834}"/>
          </ac:spMkLst>
        </pc:spChg>
        <pc:spChg chg="add mod">
          <ac:chgData name="Keith Moore" userId="e45166d9-95d8-4647-9f6c-1b8870f61e33" providerId="ADAL" clId="{7FA94E31-705B-45CE-9083-10045403C86C}" dt="2024-04-25T09:58:23.295" v="13568" actId="1035"/>
          <ac:spMkLst>
            <pc:docMk/>
            <pc:sldMk cId="890061567" sldId="264"/>
            <ac:spMk id="109" creationId="{450768E8-FFD3-7BCB-B751-8EB5AC2EFFEB}"/>
          </ac:spMkLst>
        </pc:spChg>
        <pc:spChg chg="mod">
          <ac:chgData name="Keith Moore" userId="e45166d9-95d8-4647-9f6c-1b8870f61e33" providerId="ADAL" clId="{7FA94E31-705B-45CE-9083-10045403C86C}" dt="2024-03-25T18:36:24.026" v="7647" actId="1037"/>
          <ac:spMkLst>
            <pc:docMk/>
            <pc:sldMk cId="890061567" sldId="264"/>
            <ac:spMk id="112" creationId="{36C8936D-0562-459F-6571-4D78B83436BB}"/>
          </ac:spMkLst>
        </pc:spChg>
        <pc:spChg chg="add mod">
          <ac:chgData name="Keith Moore" userId="e45166d9-95d8-4647-9f6c-1b8870f61e33" providerId="ADAL" clId="{7FA94E31-705B-45CE-9083-10045403C86C}" dt="2024-04-25T09:58:23.295" v="13568" actId="1035"/>
          <ac:spMkLst>
            <pc:docMk/>
            <pc:sldMk cId="890061567" sldId="264"/>
            <ac:spMk id="118" creationId="{5AD4A10D-0F45-E38A-B3C4-9562D456B311}"/>
          </ac:spMkLst>
        </pc:spChg>
        <pc:spChg chg="add del mod">
          <ac:chgData name="Keith Moore" userId="e45166d9-95d8-4647-9f6c-1b8870f61e33" providerId="ADAL" clId="{7FA94E31-705B-45CE-9083-10045403C86C}" dt="2024-04-24T11:44:02.480" v="12399" actId="478"/>
          <ac:spMkLst>
            <pc:docMk/>
            <pc:sldMk cId="890061567" sldId="264"/>
            <ac:spMk id="136" creationId="{D67B2494-6694-FEC6-DF09-85E744AB6351}"/>
          </ac:spMkLst>
        </pc:spChg>
        <pc:spChg chg="add del mod">
          <ac:chgData name="Keith Moore" userId="e45166d9-95d8-4647-9f6c-1b8870f61e33" providerId="ADAL" clId="{7FA94E31-705B-45CE-9083-10045403C86C}" dt="2024-03-25T18:36:57.353" v="7650" actId="478"/>
          <ac:spMkLst>
            <pc:docMk/>
            <pc:sldMk cId="890061567" sldId="264"/>
            <ac:spMk id="138" creationId="{4FA7BB33-0785-66E2-31F0-6AB8DDD7072C}"/>
          </ac:spMkLst>
        </pc:spChg>
        <pc:spChg chg="add mod">
          <ac:chgData name="Keith Moore" userId="e45166d9-95d8-4647-9f6c-1b8870f61e33" providerId="ADAL" clId="{7FA94E31-705B-45CE-9083-10045403C86C}" dt="2024-04-25T10:01:40.110" v="13609" actId="1076"/>
          <ac:spMkLst>
            <pc:docMk/>
            <pc:sldMk cId="890061567" sldId="264"/>
            <ac:spMk id="192" creationId="{32E1FEED-83D6-96E1-5BAF-28903B70482F}"/>
          </ac:spMkLst>
        </pc:spChg>
        <pc:spChg chg="add mod">
          <ac:chgData name="Keith Moore" userId="e45166d9-95d8-4647-9f6c-1b8870f61e33" providerId="ADAL" clId="{7FA94E31-705B-45CE-9083-10045403C86C}" dt="2024-04-25T10:01:54.200" v="13612" actId="1076"/>
          <ac:spMkLst>
            <pc:docMk/>
            <pc:sldMk cId="890061567" sldId="264"/>
            <ac:spMk id="206" creationId="{3B4F0EE2-CD3E-F41C-F275-B206B93A0A02}"/>
          </ac:spMkLst>
        </pc:spChg>
        <pc:spChg chg="add mod">
          <ac:chgData name="Keith Moore" userId="e45166d9-95d8-4647-9f6c-1b8870f61e33" providerId="ADAL" clId="{7FA94E31-705B-45CE-9083-10045403C86C}" dt="2024-04-25T10:02:05.277" v="13614" actId="1076"/>
          <ac:spMkLst>
            <pc:docMk/>
            <pc:sldMk cId="890061567" sldId="264"/>
            <ac:spMk id="207" creationId="{04E702EC-2B02-2071-6130-ECB0E02C5856}"/>
          </ac:spMkLst>
        </pc:spChg>
        <pc:cxnChg chg="add del mod">
          <ac:chgData name="Keith Moore" userId="e45166d9-95d8-4647-9f6c-1b8870f61e33" providerId="ADAL" clId="{7FA94E31-705B-45CE-9083-10045403C86C}" dt="2024-03-25T19:45:24.132" v="7906" actId="478"/>
          <ac:cxnSpMkLst>
            <pc:docMk/>
            <pc:sldMk cId="890061567" sldId="264"/>
            <ac:cxnSpMk id="3" creationId="{ABD3826C-541F-B082-409A-150AF7B18B41}"/>
          </ac:cxnSpMkLst>
        </pc:cxnChg>
        <pc:cxnChg chg="add del mod">
          <ac:chgData name="Keith Moore" userId="e45166d9-95d8-4647-9f6c-1b8870f61e33" providerId="ADAL" clId="{7FA94E31-705B-45CE-9083-10045403C86C}" dt="2024-04-25T08:58:08.966" v="12680" actId="478"/>
          <ac:cxnSpMkLst>
            <pc:docMk/>
            <pc:sldMk cId="890061567" sldId="264"/>
            <ac:cxnSpMk id="4" creationId="{7D6ED037-3A61-30D8-92D8-DD0DE90439BC}"/>
          </ac:cxnSpMkLst>
        </pc:cxnChg>
        <pc:cxnChg chg="add del mod">
          <ac:chgData name="Keith Moore" userId="e45166d9-95d8-4647-9f6c-1b8870f61e33" providerId="ADAL" clId="{7FA94E31-705B-45CE-9083-10045403C86C}" dt="2024-04-25T08:58:07.094" v="12679" actId="478"/>
          <ac:cxnSpMkLst>
            <pc:docMk/>
            <pc:sldMk cId="890061567" sldId="264"/>
            <ac:cxnSpMk id="7" creationId="{BD614AC5-9842-EAF6-BE03-7070B5269ECB}"/>
          </ac:cxnSpMkLst>
        </pc:cxnChg>
        <pc:cxnChg chg="add mod">
          <ac:chgData name="Keith Moore" userId="e45166d9-95d8-4647-9f6c-1b8870f61e33" providerId="ADAL" clId="{7FA94E31-705B-45CE-9083-10045403C86C}" dt="2024-04-25T09:57:51.038" v="13562" actId="1035"/>
          <ac:cxnSpMkLst>
            <pc:docMk/>
            <pc:sldMk cId="890061567" sldId="264"/>
            <ac:cxnSpMk id="8" creationId="{67477B8D-3ADF-5D99-4EF6-456367C9F59A}"/>
          </ac:cxnSpMkLst>
        </pc:cxnChg>
        <pc:cxnChg chg="del mod">
          <ac:chgData name="Keith Moore" userId="e45166d9-95d8-4647-9f6c-1b8870f61e33" providerId="ADAL" clId="{7FA94E31-705B-45CE-9083-10045403C86C}" dt="2024-04-25T09:05:00.052" v="12809" actId="478"/>
          <ac:cxnSpMkLst>
            <pc:docMk/>
            <pc:sldMk cId="890061567" sldId="264"/>
            <ac:cxnSpMk id="11" creationId="{8499618A-3250-B80F-E73C-606D019C12BE}"/>
          </ac:cxnSpMkLst>
        </pc:cxnChg>
        <pc:cxnChg chg="add mod">
          <ac:chgData name="Keith Moore" userId="e45166d9-95d8-4647-9f6c-1b8870f61e33" providerId="ADAL" clId="{7FA94E31-705B-45CE-9083-10045403C86C}" dt="2024-04-25T09:57:56.903" v="13565" actId="1036"/>
          <ac:cxnSpMkLst>
            <pc:docMk/>
            <pc:sldMk cId="890061567" sldId="264"/>
            <ac:cxnSpMk id="20" creationId="{0E4EFF36-5F62-7FBA-B6F0-E4BC412C3D0C}"/>
          </ac:cxnSpMkLst>
        </pc:cxnChg>
        <pc:cxnChg chg="add mod">
          <ac:chgData name="Keith Moore" userId="e45166d9-95d8-4647-9f6c-1b8870f61e33" providerId="ADAL" clId="{7FA94E31-705B-45CE-9083-10045403C86C}" dt="2024-03-25T17:26:03.541" v="7404" actId="1035"/>
          <ac:cxnSpMkLst>
            <pc:docMk/>
            <pc:sldMk cId="890061567" sldId="264"/>
            <ac:cxnSpMk id="29" creationId="{337C1F7A-FDF0-BB6A-3C8C-6A8627F5F7DE}"/>
          </ac:cxnSpMkLst>
        </pc:cxnChg>
        <pc:cxnChg chg="add mod">
          <ac:chgData name="Keith Moore" userId="e45166d9-95d8-4647-9f6c-1b8870f61e33" providerId="ADAL" clId="{7FA94E31-705B-45CE-9083-10045403C86C}" dt="2024-04-25T09:00:06.538" v="12726" actId="1035"/>
          <ac:cxnSpMkLst>
            <pc:docMk/>
            <pc:sldMk cId="890061567" sldId="264"/>
            <ac:cxnSpMk id="30" creationId="{78C8B65A-E4EF-AD23-1D51-2BCDC079442C}"/>
          </ac:cxnSpMkLst>
        </pc:cxnChg>
        <pc:cxnChg chg="add del mod">
          <ac:chgData name="Keith Moore" userId="e45166d9-95d8-4647-9f6c-1b8870f61e33" providerId="ADAL" clId="{7FA94E31-705B-45CE-9083-10045403C86C}" dt="2024-03-25T18:35:23.473" v="7642" actId="478"/>
          <ac:cxnSpMkLst>
            <pc:docMk/>
            <pc:sldMk cId="890061567" sldId="264"/>
            <ac:cxnSpMk id="33" creationId="{F9C23DFA-873C-B84D-F4A3-B4F42C60FEE9}"/>
          </ac:cxnSpMkLst>
        </pc:cxnChg>
        <pc:cxnChg chg="add del mod">
          <ac:chgData name="Keith Moore" userId="e45166d9-95d8-4647-9f6c-1b8870f61e33" providerId="ADAL" clId="{7FA94E31-705B-45CE-9083-10045403C86C}" dt="2024-04-25T09:00:58.675" v="12731" actId="478"/>
          <ac:cxnSpMkLst>
            <pc:docMk/>
            <pc:sldMk cId="890061567" sldId="264"/>
            <ac:cxnSpMk id="35" creationId="{209E655F-6CEC-584A-88E4-724A3886F2F6}"/>
          </ac:cxnSpMkLst>
        </pc:cxnChg>
        <pc:cxnChg chg="add mod">
          <ac:chgData name="Keith Moore" userId="e45166d9-95d8-4647-9f6c-1b8870f61e33" providerId="ADAL" clId="{7FA94E31-705B-45CE-9083-10045403C86C}" dt="2024-03-25T18:41:09.591" v="7719" actId="1035"/>
          <ac:cxnSpMkLst>
            <pc:docMk/>
            <pc:sldMk cId="890061567" sldId="264"/>
            <ac:cxnSpMk id="36" creationId="{32C5E1E1-751C-5337-375F-73D3FE24C0A6}"/>
          </ac:cxnSpMkLst>
        </pc:cxnChg>
        <pc:cxnChg chg="add mod">
          <ac:chgData name="Keith Moore" userId="e45166d9-95d8-4647-9f6c-1b8870f61e33" providerId="ADAL" clId="{7FA94E31-705B-45CE-9083-10045403C86C}" dt="2024-04-25T09:01:17.208" v="12744" actId="1035"/>
          <ac:cxnSpMkLst>
            <pc:docMk/>
            <pc:sldMk cId="890061567" sldId="264"/>
            <ac:cxnSpMk id="39" creationId="{B881BA21-7F9D-3229-1DD0-23CC69942368}"/>
          </ac:cxnSpMkLst>
        </pc:cxnChg>
        <pc:cxnChg chg="add mod">
          <ac:chgData name="Keith Moore" userId="e45166d9-95d8-4647-9f6c-1b8870f61e33" providerId="ADAL" clId="{7FA94E31-705B-45CE-9083-10045403C86C}" dt="2024-03-25T18:41:09.591" v="7719" actId="1035"/>
          <ac:cxnSpMkLst>
            <pc:docMk/>
            <pc:sldMk cId="890061567" sldId="264"/>
            <ac:cxnSpMk id="42" creationId="{58B6BED3-37BE-1D93-7331-E1D494E48810}"/>
          </ac:cxnSpMkLst>
        </pc:cxnChg>
        <pc:cxnChg chg="add mod">
          <ac:chgData name="Keith Moore" userId="e45166d9-95d8-4647-9f6c-1b8870f61e33" providerId="ADAL" clId="{7FA94E31-705B-45CE-9083-10045403C86C}" dt="2024-04-25T09:02:20.895" v="12762" actId="1035"/>
          <ac:cxnSpMkLst>
            <pc:docMk/>
            <pc:sldMk cId="890061567" sldId="264"/>
            <ac:cxnSpMk id="48" creationId="{2039F2C7-288D-EA5C-BE9D-BEC0ABA0BE9E}"/>
          </ac:cxnSpMkLst>
        </pc:cxnChg>
        <pc:cxnChg chg="add mod">
          <ac:chgData name="Keith Moore" userId="e45166d9-95d8-4647-9f6c-1b8870f61e33" providerId="ADAL" clId="{7FA94E31-705B-45CE-9083-10045403C86C}" dt="2024-03-25T19:44:40.783" v="7854" actId="1037"/>
          <ac:cxnSpMkLst>
            <pc:docMk/>
            <pc:sldMk cId="890061567" sldId="264"/>
            <ac:cxnSpMk id="52" creationId="{6925E82B-DFDC-9B9A-C129-663AC6C6C85B}"/>
          </ac:cxnSpMkLst>
        </pc:cxnChg>
        <pc:cxnChg chg="add mod">
          <ac:chgData name="Keith Moore" userId="e45166d9-95d8-4647-9f6c-1b8870f61e33" providerId="ADAL" clId="{7FA94E31-705B-45CE-9083-10045403C86C}" dt="2024-03-25T18:41:09.591" v="7719" actId="1035"/>
          <ac:cxnSpMkLst>
            <pc:docMk/>
            <pc:sldMk cId="890061567" sldId="264"/>
            <ac:cxnSpMk id="60" creationId="{0ECB9AED-4199-5B70-5927-CF73E2950C2D}"/>
          </ac:cxnSpMkLst>
        </pc:cxnChg>
        <pc:cxnChg chg="add del mod">
          <ac:chgData name="Keith Moore" userId="e45166d9-95d8-4647-9f6c-1b8870f61e33" providerId="ADAL" clId="{7FA94E31-705B-45CE-9083-10045403C86C}" dt="2024-03-25T19:42:37.451" v="7735" actId="478"/>
          <ac:cxnSpMkLst>
            <pc:docMk/>
            <pc:sldMk cId="890061567" sldId="264"/>
            <ac:cxnSpMk id="69" creationId="{6EFF3627-059B-A522-A7C0-373AE2D5A304}"/>
          </ac:cxnSpMkLst>
        </pc:cxnChg>
        <pc:cxnChg chg="add del mod">
          <ac:chgData name="Keith Moore" userId="e45166d9-95d8-4647-9f6c-1b8870f61e33" providerId="ADAL" clId="{7FA94E31-705B-45CE-9083-10045403C86C}" dt="2024-03-25T19:44:49.214" v="7856" actId="478"/>
          <ac:cxnSpMkLst>
            <pc:docMk/>
            <pc:sldMk cId="890061567" sldId="264"/>
            <ac:cxnSpMk id="73" creationId="{ACC19BFD-74E6-E0A3-6C06-EAF6BFDC57E1}"/>
          </ac:cxnSpMkLst>
        </pc:cxnChg>
        <pc:cxnChg chg="add mod">
          <ac:chgData name="Keith Moore" userId="e45166d9-95d8-4647-9f6c-1b8870f61e33" providerId="ADAL" clId="{7FA94E31-705B-45CE-9083-10045403C86C}" dt="2024-03-25T19:44:40.783" v="7854" actId="1037"/>
          <ac:cxnSpMkLst>
            <pc:docMk/>
            <pc:sldMk cId="890061567" sldId="264"/>
            <ac:cxnSpMk id="77" creationId="{408A70AB-FEEE-635A-9867-5D687F8B1136}"/>
          </ac:cxnSpMkLst>
        </pc:cxnChg>
        <pc:cxnChg chg="add mod">
          <ac:chgData name="Keith Moore" userId="e45166d9-95d8-4647-9f6c-1b8870f61e33" providerId="ADAL" clId="{7FA94E31-705B-45CE-9083-10045403C86C}" dt="2024-04-25T15:01:59.169" v="14445" actId="14100"/>
          <ac:cxnSpMkLst>
            <pc:docMk/>
            <pc:sldMk cId="890061567" sldId="264"/>
            <ac:cxnSpMk id="84" creationId="{D4225981-6F2D-8C52-1702-EBA815A29536}"/>
          </ac:cxnSpMkLst>
        </pc:cxnChg>
        <pc:cxnChg chg="mod">
          <ac:chgData name="Keith Moore" userId="e45166d9-95d8-4647-9f6c-1b8870f61e33" providerId="ADAL" clId="{7FA94E31-705B-45CE-9083-10045403C86C}" dt="2024-03-25T18:41:09.591" v="7719" actId="1035"/>
          <ac:cxnSpMkLst>
            <pc:docMk/>
            <pc:sldMk cId="890061567" sldId="264"/>
            <ac:cxnSpMk id="87" creationId="{40B91017-4A13-9F0C-1E77-DB36B4431F5D}"/>
          </ac:cxnSpMkLst>
        </pc:cxnChg>
        <pc:cxnChg chg="add del mod">
          <ac:chgData name="Keith Moore" userId="e45166d9-95d8-4647-9f6c-1b8870f61e33" providerId="ADAL" clId="{7FA94E31-705B-45CE-9083-10045403C86C}" dt="2024-03-25T18:39:31.407" v="7699" actId="478"/>
          <ac:cxnSpMkLst>
            <pc:docMk/>
            <pc:sldMk cId="890061567" sldId="264"/>
            <ac:cxnSpMk id="95" creationId="{F9F8FEA1-BE6A-FBB4-5FEF-712B6792A4DC}"/>
          </ac:cxnSpMkLst>
        </pc:cxnChg>
        <pc:cxnChg chg="add del mod">
          <ac:chgData name="Keith Moore" userId="e45166d9-95d8-4647-9f6c-1b8870f61e33" providerId="ADAL" clId="{7FA94E31-705B-45CE-9083-10045403C86C}" dt="2024-03-25T18:36:24.026" v="7647" actId="1037"/>
          <ac:cxnSpMkLst>
            <pc:docMk/>
            <pc:sldMk cId="890061567" sldId="264"/>
            <ac:cxnSpMk id="103" creationId="{73E299B3-7ED6-871E-5CC4-AA533B45A656}"/>
          </ac:cxnSpMkLst>
        </pc:cxnChg>
        <pc:cxnChg chg="add mod">
          <ac:chgData name="Keith Moore" userId="e45166d9-95d8-4647-9f6c-1b8870f61e33" providerId="ADAL" clId="{7FA94E31-705B-45CE-9083-10045403C86C}" dt="2024-04-25T09:58:23.295" v="13568" actId="1035"/>
          <ac:cxnSpMkLst>
            <pc:docMk/>
            <pc:sldMk cId="890061567" sldId="264"/>
            <ac:cxnSpMk id="110" creationId="{4CC5A52F-20AF-623B-C744-DF61DAE338E3}"/>
          </ac:cxnSpMkLst>
        </pc:cxnChg>
        <pc:cxnChg chg="del mod">
          <ac:chgData name="Keith Moore" userId="e45166d9-95d8-4647-9f6c-1b8870f61e33" providerId="ADAL" clId="{7FA94E31-705B-45CE-9083-10045403C86C}" dt="2024-03-25T18:30:17.293" v="7578" actId="478"/>
          <ac:cxnSpMkLst>
            <pc:docMk/>
            <pc:sldMk cId="890061567" sldId="264"/>
            <ac:cxnSpMk id="113" creationId="{4C499729-9381-5A97-9003-CF1AD7430142}"/>
          </ac:cxnSpMkLst>
        </pc:cxnChg>
        <pc:cxnChg chg="add del mod">
          <ac:chgData name="Keith Moore" userId="e45166d9-95d8-4647-9f6c-1b8870f61e33" providerId="ADAL" clId="{7FA94E31-705B-45CE-9083-10045403C86C}" dt="2024-03-25T19:45:48.448" v="7911" actId="478"/>
          <ac:cxnSpMkLst>
            <pc:docMk/>
            <pc:sldMk cId="890061567" sldId="264"/>
            <ac:cxnSpMk id="122" creationId="{364FA2D7-8AE1-E8A6-9890-1EF2B07F4E66}"/>
          </ac:cxnSpMkLst>
        </pc:cxnChg>
        <pc:cxnChg chg="add mod">
          <ac:chgData name="Keith Moore" userId="e45166d9-95d8-4647-9f6c-1b8870f61e33" providerId="ADAL" clId="{7FA94E31-705B-45CE-9083-10045403C86C}" dt="2024-04-25T09:57:25.824" v="13560" actId="208"/>
          <ac:cxnSpMkLst>
            <pc:docMk/>
            <pc:sldMk cId="890061567" sldId="264"/>
            <ac:cxnSpMk id="127" creationId="{79C7B508-25E1-133F-0035-A3A979DC1856}"/>
          </ac:cxnSpMkLst>
        </pc:cxnChg>
        <pc:cxnChg chg="del mod">
          <ac:chgData name="Keith Moore" userId="e45166d9-95d8-4647-9f6c-1b8870f61e33" providerId="ADAL" clId="{7FA94E31-705B-45CE-9083-10045403C86C}" dt="2024-04-25T08:59:29.936" v="12700" actId="478"/>
          <ac:cxnSpMkLst>
            <pc:docMk/>
            <pc:sldMk cId="890061567" sldId="264"/>
            <ac:cxnSpMk id="132" creationId="{99452834-45DD-A9DB-3B15-3C9BDAA92C38}"/>
          </ac:cxnSpMkLst>
        </pc:cxnChg>
        <pc:cxnChg chg="add mod">
          <ac:chgData name="Keith Moore" userId="e45166d9-95d8-4647-9f6c-1b8870f61e33" providerId="ADAL" clId="{7FA94E31-705B-45CE-9083-10045403C86C}" dt="2024-04-25T09:57:22.338" v="13559" actId="208"/>
          <ac:cxnSpMkLst>
            <pc:docMk/>
            <pc:sldMk cId="890061567" sldId="264"/>
            <ac:cxnSpMk id="133" creationId="{A8785C7D-3453-F64E-0854-95908630F51B}"/>
          </ac:cxnSpMkLst>
        </pc:cxnChg>
        <pc:cxnChg chg="add del mod">
          <ac:chgData name="Keith Moore" userId="e45166d9-95d8-4647-9f6c-1b8870f61e33" providerId="ADAL" clId="{7FA94E31-705B-45CE-9083-10045403C86C}" dt="2024-04-25T09:00:47.655" v="12727" actId="478"/>
          <ac:cxnSpMkLst>
            <pc:docMk/>
            <pc:sldMk cId="890061567" sldId="264"/>
            <ac:cxnSpMk id="137" creationId="{9A76DE33-C5D5-546F-62E1-0DB5640AD6BA}"/>
          </ac:cxnSpMkLst>
        </pc:cxnChg>
        <pc:cxnChg chg="add del mod">
          <ac:chgData name="Keith Moore" userId="e45166d9-95d8-4647-9f6c-1b8870f61e33" providerId="ADAL" clId="{7FA94E31-705B-45CE-9083-10045403C86C}" dt="2024-04-25T09:57:31.806" v="13561" actId="208"/>
          <ac:cxnSpMkLst>
            <pc:docMk/>
            <pc:sldMk cId="890061567" sldId="264"/>
            <ac:cxnSpMk id="143" creationId="{6C9F6691-DAEC-83B7-1524-63382BD3287D}"/>
          </ac:cxnSpMkLst>
        </pc:cxnChg>
        <pc:cxnChg chg="add mod">
          <ac:chgData name="Keith Moore" userId="e45166d9-95d8-4647-9f6c-1b8870f61e33" providerId="ADAL" clId="{7FA94E31-705B-45CE-9083-10045403C86C}" dt="2024-04-25T10:01:41.173" v="13610" actId="1076"/>
          <ac:cxnSpMkLst>
            <pc:docMk/>
            <pc:sldMk cId="890061567" sldId="264"/>
            <ac:cxnSpMk id="154" creationId="{A999EF00-E5FE-1B44-5BF1-E335688F4734}"/>
          </ac:cxnSpMkLst>
        </pc:cxnChg>
        <pc:cxnChg chg="add mod">
          <ac:chgData name="Keith Moore" userId="e45166d9-95d8-4647-9f6c-1b8870f61e33" providerId="ADAL" clId="{7FA94E31-705B-45CE-9083-10045403C86C}" dt="2024-03-25T19:44:40.783" v="7854" actId="1037"/>
          <ac:cxnSpMkLst>
            <pc:docMk/>
            <pc:sldMk cId="890061567" sldId="264"/>
            <ac:cxnSpMk id="168" creationId="{B1A1A8D7-DAB2-A290-4D7E-058D26518831}"/>
          </ac:cxnSpMkLst>
        </pc:cxnChg>
        <pc:cxnChg chg="add mod">
          <ac:chgData name="Keith Moore" userId="e45166d9-95d8-4647-9f6c-1b8870f61e33" providerId="ADAL" clId="{7FA94E31-705B-45CE-9083-10045403C86C}" dt="2024-04-25T09:01:17.208" v="12744" actId="1035"/>
          <ac:cxnSpMkLst>
            <pc:docMk/>
            <pc:sldMk cId="890061567" sldId="264"/>
            <ac:cxnSpMk id="178" creationId="{5A5B3A8D-68BA-99E1-1D46-22E21AB2E24E}"/>
          </ac:cxnSpMkLst>
        </pc:cxnChg>
        <pc:cxnChg chg="add mod">
          <ac:chgData name="Keith Moore" userId="e45166d9-95d8-4647-9f6c-1b8870f61e33" providerId="ADAL" clId="{7FA94E31-705B-45CE-9083-10045403C86C}" dt="2024-03-25T19:46:58.088" v="7924" actId="14100"/>
          <ac:cxnSpMkLst>
            <pc:docMk/>
            <pc:sldMk cId="890061567" sldId="264"/>
            <ac:cxnSpMk id="181" creationId="{0CBDE892-5DDD-C447-34F4-8732650E1016}"/>
          </ac:cxnSpMkLst>
        </pc:cxnChg>
        <pc:cxnChg chg="add mod">
          <ac:chgData name="Keith Moore" userId="e45166d9-95d8-4647-9f6c-1b8870f61e33" providerId="ADAL" clId="{7FA94E31-705B-45CE-9083-10045403C86C}" dt="2024-04-25T10:01:41.173" v="13610" actId="1076"/>
          <ac:cxnSpMkLst>
            <pc:docMk/>
            <pc:sldMk cId="890061567" sldId="264"/>
            <ac:cxnSpMk id="186" creationId="{5AE9F679-71A1-D4F0-C026-4AEC580AE333}"/>
          </ac:cxnSpMkLst>
        </pc:cxnChg>
        <pc:cxnChg chg="add mod">
          <ac:chgData name="Keith Moore" userId="e45166d9-95d8-4647-9f6c-1b8870f61e33" providerId="ADAL" clId="{7FA94E31-705B-45CE-9083-10045403C86C}" dt="2024-04-25T10:01:40.110" v="13609" actId="1076"/>
          <ac:cxnSpMkLst>
            <pc:docMk/>
            <pc:sldMk cId="890061567" sldId="264"/>
            <ac:cxnSpMk id="195" creationId="{6A6A6822-89C9-EF15-B1B6-315D35753560}"/>
          </ac:cxnSpMkLst>
        </pc:cxnChg>
        <pc:cxnChg chg="add mod">
          <ac:chgData name="Keith Moore" userId="e45166d9-95d8-4647-9f6c-1b8870f61e33" providerId="ADAL" clId="{7FA94E31-705B-45CE-9083-10045403C86C}" dt="2024-04-25T10:02:15.177" v="13615" actId="14100"/>
          <ac:cxnSpMkLst>
            <pc:docMk/>
            <pc:sldMk cId="890061567" sldId="264"/>
            <ac:cxnSpMk id="201" creationId="{7A750505-D7DD-9E51-3DDB-70DDC0A50910}"/>
          </ac:cxnSpMkLst>
        </pc:cxnChg>
      </pc:sldChg>
      <pc:sldChg chg="addSp delSp modSp add mod ord">
        <pc:chgData name="Keith Moore" userId="e45166d9-95d8-4647-9f6c-1b8870f61e33" providerId="ADAL" clId="{7FA94E31-705B-45CE-9083-10045403C86C}" dt="2024-04-30T08:08:50.850" v="15491" actId="20577"/>
        <pc:sldMkLst>
          <pc:docMk/>
          <pc:sldMk cId="2021039705" sldId="265"/>
        </pc:sldMkLst>
        <pc:spChg chg="add 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2" creationId="{7142F6B8-8D0E-F11C-D189-15B4A9488979}"/>
          </ac:spMkLst>
        </pc:spChg>
        <pc:spChg chg="add 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4" creationId="{6F61A8E1-CDA0-B8EB-42BF-F7C0C1573635}"/>
          </ac:spMkLst>
        </pc:spChg>
        <pc:spChg chg="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5" creationId="{D588F34F-76F2-41C6-7DA1-0BBF02E6E00F}"/>
          </ac:spMkLst>
        </pc:spChg>
        <pc:spChg chg="add mod">
          <ac:chgData name="Keith Moore" userId="e45166d9-95d8-4647-9f6c-1b8870f61e33" providerId="ADAL" clId="{7FA94E31-705B-45CE-9083-10045403C86C}" dt="2024-04-30T08:08:50.850" v="15491" actId="20577"/>
          <ac:spMkLst>
            <pc:docMk/>
            <pc:sldMk cId="2021039705" sldId="265"/>
            <ac:spMk id="6" creationId="{3F05D559-3026-CF25-AB59-2A57A61323F9}"/>
          </ac:spMkLst>
        </pc:spChg>
        <pc:spChg chg="add mod">
          <ac:chgData name="Keith Moore" userId="e45166d9-95d8-4647-9f6c-1b8870f61e33" providerId="ADAL" clId="{7FA94E31-705B-45CE-9083-10045403C86C}" dt="2024-04-30T08:07:33.724" v="15477" actId="20577"/>
          <ac:spMkLst>
            <pc:docMk/>
            <pc:sldMk cId="2021039705" sldId="265"/>
            <ac:spMk id="7" creationId="{9E674559-77F3-A7A2-1B92-5A1F224784AD}"/>
          </ac:spMkLst>
        </pc:spChg>
        <pc:spChg chg="add mod">
          <ac:chgData name="Keith Moore" userId="e45166d9-95d8-4647-9f6c-1b8870f61e33" providerId="ADAL" clId="{7FA94E31-705B-45CE-9083-10045403C86C}" dt="2024-04-30T08:07:05.280" v="15472" actId="1076"/>
          <ac:spMkLst>
            <pc:docMk/>
            <pc:sldMk cId="2021039705" sldId="265"/>
            <ac:spMk id="8" creationId="{9B70A49A-A6C2-988E-A23F-E0251E2BC2A6}"/>
          </ac:spMkLst>
        </pc:spChg>
        <pc:spChg chg="mod">
          <ac:chgData name="Keith Moore" userId="e45166d9-95d8-4647-9f6c-1b8870f61e33" providerId="ADAL" clId="{7FA94E31-705B-45CE-9083-10045403C86C}" dt="2024-04-30T08:07:10.301" v="15473" actId="1076"/>
          <ac:spMkLst>
            <pc:docMk/>
            <pc:sldMk cId="2021039705" sldId="265"/>
            <ac:spMk id="9" creationId="{087323AE-BC3A-B7A1-CAC7-1E36920EC0AC}"/>
          </ac:spMkLst>
        </pc:spChg>
        <pc:spChg chg="add del mod">
          <ac:chgData name="Keith Moore" userId="e45166d9-95d8-4647-9f6c-1b8870f61e33" providerId="ADAL" clId="{7FA94E31-705B-45CE-9083-10045403C86C}" dt="2024-04-30T08:05:51.394" v="15454" actId="478"/>
          <ac:spMkLst>
            <pc:docMk/>
            <pc:sldMk cId="2021039705" sldId="265"/>
            <ac:spMk id="10" creationId="{BE20263A-94B2-B946-1B0C-D4A60E331DE1}"/>
          </ac:spMkLst>
        </pc:spChg>
        <pc:spChg chg="del">
          <ac:chgData name="Keith Moore" userId="e45166d9-95d8-4647-9f6c-1b8870f61e33" providerId="ADAL" clId="{7FA94E31-705B-45CE-9083-10045403C86C}" dt="2024-04-25T14:20:45.684" v="14428" actId="478"/>
          <ac:spMkLst>
            <pc:docMk/>
            <pc:sldMk cId="2021039705" sldId="265"/>
            <ac:spMk id="10" creationId="{D9C010A8-E745-AE0F-098B-C88F7A768A8A}"/>
          </ac:spMkLst>
        </pc:spChg>
        <pc:spChg chg="del">
          <ac:chgData name="Keith Moore" userId="e45166d9-95d8-4647-9f6c-1b8870f61e33" providerId="ADAL" clId="{7FA94E31-705B-45CE-9083-10045403C86C}" dt="2024-04-25T14:20:45.684" v="14428" actId="478"/>
          <ac:spMkLst>
            <pc:docMk/>
            <pc:sldMk cId="2021039705" sldId="265"/>
            <ac:spMk id="12" creationId="{5E190F66-79B5-DC1F-3667-4160FF8D3DA9}"/>
          </ac:spMkLst>
        </pc:spChg>
        <pc:spChg chg="del">
          <ac:chgData name="Keith Moore" userId="e45166d9-95d8-4647-9f6c-1b8870f61e33" providerId="ADAL" clId="{7FA94E31-705B-45CE-9083-10045403C86C}" dt="2024-04-25T14:20:45.684" v="14428" actId="478"/>
          <ac:spMkLst>
            <pc:docMk/>
            <pc:sldMk cId="2021039705" sldId="265"/>
            <ac:spMk id="13" creationId="{B1B63B44-1C6C-42C8-3E2F-3AFB6270311C}"/>
          </ac:spMkLst>
        </pc:spChg>
        <pc:spChg chg="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14" creationId="{99E07DA5-5E48-BC5B-18C3-BE0575030EE1}"/>
          </ac:spMkLst>
        </pc:spChg>
        <pc:spChg chg="del">
          <ac:chgData name="Keith Moore" userId="e45166d9-95d8-4647-9f6c-1b8870f61e33" providerId="ADAL" clId="{7FA94E31-705B-45CE-9083-10045403C86C}" dt="2024-04-25T14:20:45.684" v="14428" actId="478"/>
          <ac:spMkLst>
            <pc:docMk/>
            <pc:sldMk cId="2021039705" sldId="265"/>
            <ac:spMk id="15" creationId="{BE92E6B4-E118-9FDF-A08A-70D885169F39}"/>
          </ac:spMkLst>
        </pc:spChg>
        <pc:spChg chg="del">
          <ac:chgData name="Keith Moore" userId="e45166d9-95d8-4647-9f6c-1b8870f61e33" providerId="ADAL" clId="{7FA94E31-705B-45CE-9083-10045403C86C}" dt="2024-04-25T14:20:45.684" v="14428" actId="478"/>
          <ac:spMkLst>
            <pc:docMk/>
            <pc:sldMk cId="2021039705" sldId="265"/>
            <ac:spMk id="16" creationId="{55C32F0F-8606-A1FE-AF8E-E5EFEF1D5F67}"/>
          </ac:spMkLst>
        </pc:spChg>
        <pc:spChg chg="add del mod">
          <ac:chgData name="Keith Moore" userId="e45166d9-95d8-4647-9f6c-1b8870f61e33" providerId="ADAL" clId="{7FA94E31-705B-45CE-9083-10045403C86C}" dt="2024-04-25T09:24:31.721" v="13177" actId="478"/>
          <ac:spMkLst>
            <pc:docMk/>
            <pc:sldMk cId="2021039705" sldId="265"/>
            <ac:spMk id="20" creationId="{37048051-BF8C-6926-D526-D550699E5081}"/>
          </ac:spMkLst>
        </pc:spChg>
        <pc:spChg chg="add del mod">
          <ac:chgData name="Keith Moore" userId="e45166d9-95d8-4647-9f6c-1b8870f61e33" providerId="ADAL" clId="{7FA94E31-705B-45CE-9083-10045403C86C}" dt="2024-04-25T09:54:04.723" v="13538" actId="478"/>
          <ac:spMkLst>
            <pc:docMk/>
            <pc:sldMk cId="2021039705" sldId="265"/>
            <ac:spMk id="21" creationId="{8D58DAF3-A966-D6FC-A328-4E2D7EAEA488}"/>
          </ac:spMkLst>
        </pc:spChg>
        <pc:spChg chg="add 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22" creationId="{2D98D845-9F9E-50F0-ED68-2B73C1644E07}"/>
          </ac:spMkLst>
        </pc:spChg>
        <pc:spChg chg="add del mod">
          <ac:chgData name="Keith Moore" userId="e45166d9-95d8-4647-9f6c-1b8870f61e33" providerId="ADAL" clId="{7FA94E31-705B-45CE-9083-10045403C86C}" dt="2024-04-25T09:24:31.721" v="13177" actId="478"/>
          <ac:spMkLst>
            <pc:docMk/>
            <pc:sldMk cId="2021039705" sldId="265"/>
            <ac:spMk id="23" creationId="{1A3F35B5-3FA3-9208-31DD-D649F841B4BD}"/>
          </ac:spMkLst>
        </pc:spChg>
        <pc:spChg chg="add 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24" creationId="{3C6BD26C-D039-D1F9-9279-588A33BEF550}"/>
          </ac:spMkLst>
        </pc:spChg>
        <pc:spChg chg="add 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25" creationId="{DE663E49-AC10-06D6-F34B-168CE753F044}"/>
          </ac:spMkLst>
        </pc:spChg>
        <pc:spChg chg="add del mod">
          <ac:chgData name="Keith Moore" userId="e45166d9-95d8-4647-9f6c-1b8870f61e33" providerId="ADAL" clId="{7FA94E31-705B-45CE-9083-10045403C86C}" dt="2024-04-25T09:54:04.723" v="13538" actId="478"/>
          <ac:spMkLst>
            <pc:docMk/>
            <pc:sldMk cId="2021039705" sldId="265"/>
            <ac:spMk id="30" creationId="{AFC3625C-B03C-4448-D9CF-D205BD063720}"/>
          </ac:spMkLst>
        </pc:spChg>
        <pc:spChg chg="add del mod">
          <ac:chgData name="Keith Moore" userId="e45166d9-95d8-4647-9f6c-1b8870f61e33" providerId="ADAL" clId="{7FA94E31-705B-45CE-9083-10045403C86C}" dt="2024-04-25T09:54:04.723" v="13538" actId="478"/>
          <ac:spMkLst>
            <pc:docMk/>
            <pc:sldMk cId="2021039705" sldId="265"/>
            <ac:spMk id="31" creationId="{49A34BC7-C454-4A3A-7924-AE193DADE0CF}"/>
          </ac:spMkLst>
        </pc:spChg>
        <pc:spChg chg="add 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32" creationId="{4EC3DAD3-BBA8-C05A-C1EC-EA6BE6E2FA2A}"/>
          </ac:spMkLst>
        </pc:spChg>
        <pc:spChg chg="add del mod">
          <ac:chgData name="Keith Moore" userId="e45166d9-95d8-4647-9f6c-1b8870f61e33" providerId="ADAL" clId="{7FA94E31-705B-45CE-9083-10045403C86C}" dt="2024-04-25T09:24:31.721" v="13177" actId="478"/>
          <ac:spMkLst>
            <pc:docMk/>
            <pc:sldMk cId="2021039705" sldId="265"/>
            <ac:spMk id="33" creationId="{91EF3425-8DD2-CD3B-5FF8-1D1DA996BE20}"/>
          </ac:spMkLst>
        </pc:spChg>
        <pc:spChg chg="add 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34" creationId="{03CB873F-B8C9-5ECC-EF79-0FD156A30EEB}"/>
          </ac:spMkLst>
        </pc:spChg>
        <pc:spChg chg="add del mod">
          <ac:chgData name="Keith Moore" userId="e45166d9-95d8-4647-9f6c-1b8870f61e33" providerId="ADAL" clId="{7FA94E31-705B-45CE-9083-10045403C86C}" dt="2024-04-25T09:54:04.723" v="13538" actId="478"/>
          <ac:spMkLst>
            <pc:docMk/>
            <pc:sldMk cId="2021039705" sldId="265"/>
            <ac:spMk id="35" creationId="{BCA765A0-A4AE-EC57-E253-38C5FF4BA590}"/>
          </ac:spMkLst>
        </pc:spChg>
        <pc:spChg chg="add del mod">
          <ac:chgData name="Keith Moore" userId="e45166d9-95d8-4647-9f6c-1b8870f61e33" providerId="ADAL" clId="{7FA94E31-705B-45CE-9083-10045403C86C}" dt="2024-04-25T09:54:04.723" v="13538" actId="478"/>
          <ac:spMkLst>
            <pc:docMk/>
            <pc:sldMk cId="2021039705" sldId="265"/>
            <ac:spMk id="36" creationId="{071990C1-FE5C-9AC6-D353-621D0A42520D}"/>
          </ac:spMkLst>
        </pc:spChg>
        <pc:spChg chg="add del mod">
          <ac:chgData name="Keith Moore" userId="e45166d9-95d8-4647-9f6c-1b8870f61e33" providerId="ADAL" clId="{7FA94E31-705B-45CE-9083-10045403C86C}" dt="2024-04-25T09:54:04.723" v="13538" actId="478"/>
          <ac:spMkLst>
            <pc:docMk/>
            <pc:sldMk cId="2021039705" sldId="265"/>
            <ac:spMk id="37" creationId="{173F5F8C-412E-43C5-A940-1F9E2F69E9DA}"/>
          </ac:spMkLst>
        </pc:spChg>
        <pc:spChg chg="add del mod">
          <ac:chgData name="Keith Moore" userId="e45166d9-95d8-4647-9f6c-1b8870f61e33" providerId="ADAL" clId="{7FA94E31-705B-45CE-9083-10045403C86C}" dt="2024-04-25T09:54:04.723" v="13538" actId="478"/>
          <ac:spMkLst>
            <pc:docMk/>
            <pc:sldMk cId="2021039705" sldId="265"/>
            <ac:spMk id="38" creationId="{30743C78-FB25-C704-9695-273C0F88F875}"/>
          </ac:spMkLst>
        </pc:spChg>
        <pc:spChg chg="add del mod">
          <ac:chgData name="Keith Moore" userId="e45166d9-95d8-4647-9f6c-1b8870f61e33" providerId="ADAL" clId="{7FA94E31-705B-45CE-9083-10045403C86C}" dt="2024-03-25T23:24:13.533" v="9203" actId="478"/>
          <ac:spMkLst>
            <pc:docMk/>
            <pc:sldMk cId="2021039705" sldId="265"/>
            <ac:spMk id="41" creationId="{DE0AD791-F5EF-FEE0-CC7B-DE60F3EA9973}"/>
          </ac:spMkLst>
        </pc:spChg>
        <pc:spChg chg="add del mod">
          <ac:chgData name="Keith Moore" userId="e45166d9-95d8-4647-9f6c-1b8870f61e33" providerId="ADAL" clId="{7FA94E31-705B-45CE-9083-10045403C86C}" dt="2024-03-25T23:24:13.533" v="9203" actId="478"/>
          <ac:spMkLst>
            <pc:docMk/>
            <pc:sldMk cId="2021039705" sldId="265"/>
            <ac:spMk id="42" creationId="{56253051-4F46-BC17-25CD-3C4D96C75886}"/>
          </ac:spMkLst>
        </pc:spChg>
        <pc:spChg chg="add 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43" creationId="{E807D494-5A01-1762-8306-5AC6118A0E35}"/>
          </ac:spMkLst>
        </pc:spChg>
        <pc:spChg chg="add del mod">
          <ac:chgData name="Keith Moore" userId="e45166d9-95d8-4647-9f6c-1b8870f61e33" providerId="ADAL" clId="{7FA94E31-705B-45CE-9083-10045403C86C}" dt="2024-04-25T09:54:04.723" v="13538" actId="478"/>
          <ac:spMkLst>
            <pc:docMk/>
            <pc:sldMk cId="2021039705" sldId="265"/>
            <ac:spMk id="44" creationId="{DCBCADBB-BE3B-C53E-A9D6-7C949BE73BB6}"/>
          </ac:spMkLst>
        </pc:spChg>
        <pc:spChg chg="mod">
          <ac:chgData name="Keith Moore" userId="e45166d9-95d8-4647-9f6c-1b8870f61e33" providerId="ADAL" clId="{7FA94E31-705B-45CE-9083-10045403C86C}" dt="2024-04-25T09:19:37.995" v="13082" actId="20577"/>
          <ac:spMkLst>
            <pc:docMk/>
            <pc:sldMk cId="2021039705" sldId="265"/>
            <ac:spMk id="47" creationId="{00000000-0000-0000-0000-000000000000}"/>
          </ac:spMkLst>
        </pc:spChg>
        <pc:spChg chg="add del mod">
          <ac:chgData name="Keith Moore" userId="e45166d9-95d8-4647-9f6c-1b8870f61e33" providerId="ADAL" clId="{7FA94E31-705B-45CE-9083-10045403C86C}" dt="2024-04-25T09:22:25.050" v="13155" actId="478"/>
          <ac:spMkLst>
            <pc:docMk/>
            <pc:sldMk cId="2021039705" sldId="265"/>
            <ac:spMk id="57" creationId="{28E18737-4911-98F5-A345-5F2187635CAD}"/>
          </ac:spMkLst>
        </pc:spChg>
        <pc:spChg chg="add 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59" creationId="{655FDC4B-E163-D01C-48E4-84A68E44D7CA}"/>
          </ac:spMkLst>
        </pc:spChg>
        <pc:spChg chg="add del mod">
          <ac:chgData name="Keith Moore" userId="e45166d9-95d8-4647-9f6c-1b8870f61e33" providerId="ADAL" clId="{7FA94E31-705B-45CE-9083-10045403C86C}" dt="2024-04-25T09:19:06.384" v="13058" actId="478"/>
          <ac:spMkLst>
            <pc:docMk/>
            <pc:sldMk cId="2021039705" sldId="265"/>
            <ac:spMk id="61" creationId="{6493C0BF-3454-786B-BC72-EB0E35781CA2}"/>
          </ac:spMkLst>
        </pc:spChg>
        <pc:spChg chg="add del mod">
          <ac:chgData name="Keith Moore" userId="e45166d9-95d8-4647-9f6c-1b8870f61e33" providerId="ADAL" clId="{7FA94E31-705B-45CE-9083-10045403C86C}" dt="2024-04-25T09:22:30.438" v="13158" actId="478"/>
          <ac:spMkLst>
            <pc:docMk/>
            <pc:sldMk cId="2021039705" sldId="265"/>
            <ac:spMk id="63" creationId="{1E2F0BEE-EC13-2CD2-D614-D5A2B061E547}"/>
          </ac:spMkLst>
        </pc:spChg>
        <pc:spChg chg="add del mod">
          <ac:chgData name="Keith Moore" userId="e45166d9-95d8-4647-9f6c-1b8870f61e33" providerId="ADAL" clId="{7FA94E31-705B-45CE-9083-10045403C86C}" dt="2024-04-25T09:22:39.319" v="13160" actId="478"/>
          <ac:spMkLst>
            <pc:docMk/>
            <pc:sldMk cId="2021039705" sldId="265"/>
            <ac:spMk id="65" creationId="{2B9D9F6E-C66C-2476-DB4D-3381774B2537}"/>
          </ac:spMkLst>
        </pc:spChg>
        <pc:spChg chg="mod">
          <ac:chgData name="Keith Moore" userId="e45166d9-95d8-4647-9f6c-1b8870f61e33" providerId="ADAL" clId="{7FA94E31-705B-45CE-9083-10045403C86C}" dt="2024-04-25T14:22:31.212" v="14435" actId="1037"/>
          <ac:spMkLst>
            <pc:docMk/>
            <pc:sldMk cId="2021039705" sldId="265"/>
            <ac:spMk id="66" creationId="{C6080A04-3CBA-36EA-0828-3A1F41006C0A}"/>
          </ac:spMkLst>
        </pc:spChg>
        <pc:spChg chg="add del mod">
          <ac:chgData name="Keith Moore" userId="e45166d9-95d8-4647-9f6c-1b8870f61e33" providerId="ADAL" clId="{7FA94E31-705B-45CE-9083-10045403C86C}" dt="2024-03-25T23:29:34.970" v="9475" actId="478"/>
          <ac:spMkLst>
            <pc:docMk/>
            <pc:sldMk cId="2021039705" sldId="265"/>
            <ac:spMk id="67" creationId="{EBA54CBA-FD70-56B7-D8EF-2CDB5AA50F52}"/>
          </ac:spMkLst>
        </pc:spChg>
        <pc:spChg chg="add del mod">
          <ac:chgData name="Keith Moore" userId="e45166d9-95d8-4647-9f6c-1b8870f61e33" providerId="ADAL" clId="{7FA94E31-705B-45CE-9083-10045403C86C}" dt="2024-04-25T09:22:39.319" v="13160" actId="478"/>
          <ac:spMkLst>
            <pc:docMk/>
            <pc:sldMk cId="2021039705" sldId="265"/>
            <ac:spMk id="68" creationId="{3848BD35-4D85-F44D-8D70-EBFD8ED5E0EB}"/>
          </ac:spMkLst>
        </pc:spChg>
        <pc:spChg chg="add del mod">
          <ac:chgData name="Keith Moore" userId="e45166d9-95d8-4647-9f6c-1b8870f61e33" providerId="ADAL" clId="{7FA94E31-705B-45CE-9083-10045403C86C}" dt="2024-03-25T23:28:30.611" v="9474" actId="478"/>
          <ac:spMkLst>
            <pc:docMk/>
            <pc:sldMk cId="2021039705" sldId="265"/>
            <ac:spMk id="69" creationId="{BDE88EFA-2B63-6DA1-1B03-436872BD684C}"/>
          </ac:spMkLst>
        </pc:spChg>
        <pc:spChg chg="add del mod">
          <ac:chgData name="Keith Moore" userId="e45166d9-95d8-4647-9f6c-1b8870f61e33" providerId="ADAL" clId="{7FA94E31-705B-45CE-9083-10045403C86C}" dt="2024-04-25T09:22:39.319" v="13160" actId="478"/>
          <ac:spMkLst>
            <pc:docMk/>
            <pc:sldMk cId="2021039705" sldId="265"/>
            <ac:spMk id="70" creationId="{C220A3C6-BA4A-E551-D74D-C46C090A5ED8}"/>
          </ac:spMkLst>
        </pc:spChg>
        <pc:spChg chg="add del mod">
          <ac:chgData name="Keith Moore" userId="e45166d9-95d8-4647-9f6c-1b8870f61e33" providerId="ADAL" clId="{7FA94E31-705B-45CE-9083-10045403C86C}" dt="2024-04-25T09:22:39.319" v="13160" actId="478"/>
          <ac:spMkLst>
            <pc:docMk/>
            <pc:sldMk cId="2021039705" sldId="265"/>
            <ac:spMk id="71" creationId="{AD60AAFF-FD2C-D9BD-17CF-73E058D3671A}"/>
          </ac:spMkLst>
        </pc:spChg>
        <pc:spChg chg="add del mod">
          <ac:chgData name="Keith Moore" userId="e45166d9-95d8-4647-9f6c-1b8870f61e33" providerId="ADAL" clId="{7FA94E31-705B-45CE-9083-10045403C86C}" dt="2024-03-25T23:29:34.970" v="9475" actId="478"/>
          <ac:spMkLst>
            <pc:docMk/>
            <pc:sldMk cId="2021039705" sldId="265"/>
            <ac:spMk id="74" creationId="{3A9C427A-ECFE-425F-8391-0A19D4789D6F}"/>
          </ac:spMkLst>
        </pc:spChg>
        <pc:spChg chg="add del mod">
          <ac:chgData name="Keith Moore" userId="e45166d9-95d8-4647-9f6c-1b8870f61e33" providerId="ADAL" clId="{7FA94E31-705B-45CE-9083-10045403C86C}" dt="2024-04-25T09:19:06.384" v="13058" actId="478"/>
          <ac:spMkLst>
            <pc:docMk/>
            <pc:sldMk cId="2021039705" sldId="265"/>
            <ac:spMk id="75" creationId="{29A89BA5-0260-5253-9629-CEE97678EEF6}"/>
          </ac:spMkLst>
        </pc:spChg>
        <pc:spChg chg="add del mod">
          <ac:chgData name="Keith Moore" userId="e45166d9-95d8-4647-9f6c-1b8870f61e33" providerId="ADAL" clId="{7FA94E31-705B-45CE-9083-10045403C86C}" dt="2024-04-25T09:19:06.384" v="13058" actId="478"/>
          <ac:spMkLst>
            <pc:docMk/>
            <pc:sldMk cId="2021039705" sldId="265"/>
            <ac:spMk id="76" creationId="{1BCF65FD-A938-12D0-07C3-648A1636731D}"/>
          </ac:spMkLst>
        </pc:spChg>
        <pc:spChg chg="add del mod">
          <ac:chgData name="Keith Moore" userId="e45166d9-95d8-4647-9f6c-1b8870f61e33" providerId="ADAL" clId="{7FA94E31-705B-45CE-9083-10045403C86C}" dt="2024-03-25T23:28:30.611" v="9474" actId="478"/>
          <ac:spMkLst>
            <pc:docMk/>
            <pc:sldMk cId="2021039705" sldId="265"/>
            <ac:spMk id="77" creationId="{DA277066-890E-FB83-B2D0-9BD4F78343B0}"/>
          </ac:spMkLst>
        </pc:spChg>
        <pc:spChg chg="add del mod">
          <ac:chgData name="Keith Moore" userId="e45166d9-95d8-4647-9f6c-1b8870f61e33" providerId="ADAL" clId="{7FA94E31-705B-45CE-9083-10045403C86C}" dt="2024-03-25T23:28:30.611" v="9474" actId="478"/>
          <ac:spMkLst>
            <pc:docMk/>
            <pc:sldMk cId="2021039705" sldId="265"/>
            <ac:spMk id="78" creationId="{3CBD85D6-C97E-7DB1-2C56-E7618ABF8110}"/>
          </ac:spMkLst>
        </pc:spChg>
        <pc:spChg chg="add del mod">
          <ac:chgData name="Keith Moore" userId="e45166d9-95d8-4647-9f6c-1b8870f61e33" providerId="ADAL" clId="{7FA94E31-705B-45CE-9083-10045403C86C}" dt="2024-03-25T23:29:34.970" v="9475" actId="478"/>
          <ac:spMkLst>
            <pc:docMk/>
            <pc:sldMk cId="2021039705" sldId="265"/>
            <ac:spMk id="79" creationId="{816027DF-B177-CAE3-368F-074B71651B50}"/>
          </ac:spMkLst>
        </pc:spChg>
        <pc:spChg chg="add del mod">
          <ac:chgData name="Keith Moore" userId="e45166d9-95d8-4647-9f6c-1b8870f61e33" providerId="ADAL" clId="{7FA94E31-705B-45CE-9083-10045403C86C}" dt="2024-03-25T23:29:34.970" v="9475" actId="478"/>
          <ac:spMkLst>
            <pc:docMk/>
            <pc:sldMk cId="2021039705" sldId="265"/>
            <ac:spMk id="80" creationId="{6BE7B6AE-2E36-51E4-CC40-BA5A389D6962}"/>
          </ac:spMkLst>
        </pc:spChg>
        <pc:spChg chg="add del mod">
          <ac:chgData name="Keith Moore" userId="e45166d9-95d8-4647-9f6c-1b8870f61e33" providerId="ADAL" clId="{7FA94E31-705B-45CE-9083-10045403C86C}" dt="2024-03-25T23:29:34.970" v="9475" actId="478"/>
          <ac:spMkLst>
            <pc:docMk/>
            <pc:sldMk cId="2021039705" sldId="265"/>
            <ac:spMk id="81" creationId="{39520948-CF7C-5EC2-6DAE-F2F47A48E9A9}"/>
          </ac:spMkLst>
        </pc:spChg>
        <pc:spChg chg="add del mod">
          <ac:chgData name="Keith Moore" userId="e45166d9-95d8-4647-9f6c-1b8870f61e33" providerId="ADAL" clId="{7FA94E31-705B-45CE-9083-10045403C86C}" dt="2024-03-25T23:29:34.970" v="9475" actId="478"/>
          <ac:spMkLst>
            <pc:docMk/>
            <pc:sldMk cId="2021039705" sldId="265"/>
            <ac:spMk id="82" creationId="{38A18F9D-90B7-D232-0222-0F9AAA1E6118}"/>
          </ac:spMkLst>
        </pc:spChg>
        <pc:spChg chg="add del mod">
          <ac:chgData name="Keith Moore" userId="e45166d9-95d8-4647-9f6c-1b8870f61e33" providerId="ADAL" clId="{7FA94E31-705B-45CE-9083-10045403C86C}" dt="2024-04-25T09:19:06.384" v="13058" actId="478"/>
          <ac:spMkLst>
            <pc:docMk/>
            <pc:sldMk cId="2021039705" sldId="265"/>
            <ac:spMk id="83" creationId="{6763803E-B4E5-4F4C-92F7-A50888F7FB97}"/>
          </ac:spMkLst>
        </pc:spChg>
        <pc:spChg chg="add del mod">
          <ac:chgData name="Keith Moore" userId="e45166d9-95d8-4647-9f6c-1b8870f61e33" providerId="ADAL" clId="{7FA94E31-705B-45CE-9083-10045403C86C}" dt="2024-03-25T23:29:34.970" v="9475" actId="478"/>
          <ac:spMkLst>
            <pc:docMk/>
            <pc:sldMk cId="2021039705" sldId="265"/>
            <ac:spMk id="84" creationId="{255D2C33-F3BE-BF7E-D196-97287950C59B}"/>
          </ac:spMkLst>
        </pc:spChg>
        <pc:spChg chg="add del mod">
          <ac:chgData name="Keith Moore" userId="e45166d9-95d8-4647-9f6c-1b8870f61e33" providerId="ADAL" clId="{7FA94E31-705B-45CE-9083-10045403C86C}" dt="2024-04-25T09:19:06.384" v="13058" actId="478"/>
          <ac:spMkLst>
            <pc:docMk/>
            <pc:sldMk cId="2021039705" sldId="265"/>
            <ac:spMk id="89" creationId="{8CA1D8D6-7E83-0CFB-88F5-CF78034555F4}"/>
          </ac:spMkLst>
        </pc:spChg>
        <pc:spChg chg="add del mod">
          <ac:chgData name="Keith Moore" userId="e45166d9-95d8-4647-9f6c-1b8870f61e33" providerId="ADAL" clId="{7FA94E31-705B-45CE-9083-10045403C86C}" dt="2024-04-25T09:19:06.384" v="13058" actId="478"/>
          <ac:spMkLst>
            <pc:docMk/>
            <pc:sldMk cId="2021039705" sldId="265"/>
            <ac:spMk id="90" creationId="{044611A4-EB45-5764-C02D-FB42642B2B63}"/>
          </ac:spMkLst>
        </pc:spChg>
        <pc:spChg chg="add del mod">
          <ac:chgData name="Keith Moore" userId="e45166d9-95d8-4647-9f6c-1b8870f61e33" providerId="ADAL" clId="{7FA94E31-705B-45CE-9083-10045403C86C}" dt="2024-04-25T09:19:06.384" v="13058" actId="478"/>
          <ac:spMkLst>
            <pc:docMk/>
            <pc:sldMk cId="2021039705" sldId="265"/>
            <ac:spMk id="91" creationId="{6945E1BB-3DCF-3B22-F8A8-6922378216A1}"/>
          </ac:spMkLst>
        </pc:spChg>
        <pc:spChg chg="del mod">
          <ac:chgData name="Keith Moore" userId="e45166d9-95d8-4647-9f6c-1b8870f61e33" providerId="ADAL" clId="{7FA94E31-705B-45CE-9083-10045403C86C}" dt="2024-03-25T23:24:13.533" v="9203" actId="478"/>
          <ac:spMkLst>
            <pc:docMk/>
            <pc:sldMk cId="2021039705" sldId="265"/>
            <ac:spMk id="92" creationId="{284CD4E7-0225-C06D-1443-8AAA10DAD30C}"/>
          </ac:spMkLst>
        </pc:spChg>
        <pc:spChg chg="del mod">
          <ac:chgData name="Keith Moore" userId="e45166d9-95d8-4647-9f6c-1b8870f61e33" providerId="ADAL" clId="{7FA94E31-705B-45CE-9083-10045403C86C}" dt="2024-03-25T23:24:13.533" v="9203" actId="478"/>
          <ac:spMkLst>
            <pc:docMk/>
            <pc:sldMk cId="2021039705" sldId="265"/>
            <ac:spMk id="93" creationId="{C752319A-F889-F1E1-F290-36426AE775CA}"/>
          </ac:spMkLst>
        </pc:spChg>
        <pc:spChg chg="del mod">
          <ac:chgData name="Keith Moore" userId="e45166d9-95d8-4647-9f6c-1b8870f61e33" providerId="ADAL" clId="{7FA94E31-705B-45CE-9083-10045403C86C}" dt="2024-03-25T23:24:13.533" v="9203" actId="478"/>
          <ac:spMkLst>
            <pc:docMk/>
            <pc:sldMk cId="2021039705" sldId="265"/>
            <ac:spMk id="94" creationId="{72A64B39-0D1F-8498-DEC9-7B46E4A6D834}"/>
          </ac:spMkLst>
        </pc:spChg>
        <pc:spChg chg="add del mod">
          <ac:chgData name="Keith Moore" userId="e45166d9-95d8-4647-9f6c-1b8870f61e33" providerId="ADAL" clId="{7FA94E31-705B-45CE-9083-10045403C86C}" dt="2024-04-25T09:19:06.384" v="13058" actId="478"/>
          <ac:spMkLst>
            <pc:docMk/>
            <pc:sldMk cId="2021039705" sldId="265"/>
            <ac:spMk id="95" creationId="{FDB4DCE8-ABC9-B515-5C6C-4DAC14FD77DC}"/>
          </ac:spMkLst>
        </pc:spChg>
        <pc:spChg chg="add del mod">
          <ac:chgData name="Keith Moore" userId="e45166d9-95d8-4647-9f6c-1b8870f61e33" providerId="ADAL" clId="{7FA94E31-705B-45CE-9083-10045403C86C}" dt="2024-04-25T09:19:06.384" v="13058" actId="478"/>
          <ac:spMkLst>
            <pc:docMk/>
            <pc:sldMk cId="2021039705" sldId="265"/>
            <ac:spMk id="97" creationId="{3AB3DBB8-7689-D5F5-CDE5-DE7FD62532D8}"/>
          </ac:spMkLst>
        </pc:spChg>
        <pc:spChg chg="add mod">
          <ac:chgData name="Keith Moore" userId="e45166d9-95d8-4647-9f6c-1b8870f61e33" providerId="ADAL" clId="{7FA94E31-705B-45CE-9083-10045403C86C}" dt="2024-04-25T14:20:58.582" v="14429"/>
          <ac:spMkLst>
            <pc:docMk/>
            <pc:sldMk cId="2021039705" sldId="265"/>
            <ac:spMk id="104" creationId="{97ED4D5A-63AD-424C-9E05-5161D0981065}"/>
          </ac:spMkLst>
        </pc:spChg>
        <pc:spChg chg="add mod">
          <ac:chgData name="Keith Moore" userId="e45166d9-95d8-4647-9f6c-1b8870f61e33" providerId="ADAL" clId="{7FA94E31-705B-45CE-9083-10045403C86C}" dt="2024-04-25T14:20:58.582" v="14429"/>
          <ac:spMkLst>
            <pc:docMk/>
            <pc:sldMk cId="2021039705" sldId="265"/>
            <ac:spMk id="105" creationId="{6A8C74C1-C8FA-09B8-F5BF-1AB60683EDBC}"/>
          </ac:spMkLst>
        </pc:spChg>
        <pc:spChg chg="add mod">
          <ac:chgData name="Keith Moore" userId="e45166d9-95d8-4647-9f6c-1b8870f61e33" providerId="ADAL" clId="{7FA94E31-705B-45CE-9083-10045403C86C}" dt="2024-04-25T14:20:58.582" v="14429"/>
          <ac:spMkLst>
            <pc:docMk/>
            <pc:sldMk cId="2021039705" sldId="265"/>
            <ac:spMk id="106" creationId="{9419B1D6-4F32-F4F0-FC52-41677BF25153}"/>
          </ac:spMkLst>
        </pc:spChg>
        <pc:spChg chg="add mod">
          <ac:chgData name="Keith Moore" userId="e45166d9-95d8-4647-9f6c-1b8870f61e33" providerId="ADAL" clId="{7FA94E31-705B-45CE-9083-10045403C86C}" dt="2024-04-25T14:20:58.582" v="14429"/>
          <ac:spMkLst>
            <pc:docMk/>
            <pc:sldMk cId="2021039705" sldId="265"/>
            <ac:spMk id="107" creationId="{B5BC50F7-286D-C025-CC40-2A65740F11F6}"/>
          </ac:spMkLst>
        </pc:spChg>
        <pc:spChg chg="add mod">
          <ac:chgData name="Keith Moore" userId="e45166d9-95d8-4647-9f6c-1b8870f61e33" providerId="ADAL" clId="{7FA94E31-705B-45CE-9083-10045403C86C}" dt="2024-04-25T14:20:58.582" v="14429"/>
          <ac:spMkLst>
            <pc:docMk/>
            <pc:sldMk cId="2021039705" sldId="265"/>
            <ac:spMk id="108" creationId="{E8C9E540-0660-D1F1-1478-60DC7FEFEF9C}"/>
          </ac:spMkLst>
        </pc:spChg>
        <pc:spChg chg="add mod">
          <ac:chgData name="Keith Moore" userId="e45166d9-95d8-4647-9f6c-1b8870f61e33" providerId="ADAL" clId="{7FA94E31-705B-45CE-9083-10045403C86C}" dt="2024-04-25T14:20:58.582" v="14429"/>
          <ac:spMkLst>
            <pc:docMk/>
            <pc:sldMk cId="2021039705" sldId="265"/>
            <ac:spMk id="109" creationId="{00745048-C784-D48C-D875-32E2C51A542D}"/>
          </ac:spMkLst>
        </pc:spChg>
        <pc:spChg chg="del mod">
          <ac:chgData name="Keith Moore" userId="e45166d9-95d8-4647-9f6c-1b8870f61e33" providerId="ADAL" clId="{7FA94E31-705B-45CE-9083-10045403C86C}" dt="2024-03-25T23:38:30.498" v="9745" actId="478"/>
          <ac:spMkLst>
            <pc:docMk/>
            <pc:sldMk cId="2021039705" sldId="265"/>
            <ac:spMk id="112" creationId="{36C8936D-0562-459F-6571-4D78B83436BB}"/>
          </ac:spMkLst>
        </pc:spChg>
        <pc:cxnChg chg="add del mod">
          <ac:chgData name="Keith Moore" userId="e45166d9-95d8-4647-9f6c-1b8870f61e33" providerId="ADAL" clId="{7FA94E31-705B-45CE-9083-10045403C86C}" dt="2024-04-25T09:25:14.292" v="13184" actId="478"/>
          <ac:cxnSpMkLst>
            <pc:docMk/>
            <pc:sldMk cId="2021039705" sldId="265"/>
            <ac:cxnSpMk id="3" creationId="{B5FEED9E-AFCD-4222-F0CC-70762CA55195}"/>
          </ac:cxnSpMkLst>
        </pc:cxnChg>
        <pc:cxnChg chg="add del mod">
          <ac:chgData name="Keith Moore" userId="e45166d9-95d8-4647-9f6c-1b8870f61e33" providerId="ADAL" clId="{7FA94E31-705B-45CE-9083-10045403C86C}" dt="2024-04-25T09:25:11.720" v="13183" actId="478"/>
          <ac:cxnSpMkLst>
            <pc:docMk/>
            <pc:sldMk cId="2021039705" sldId="265"/>
            <ac:cxnSpMk id="6" creationId="{6AFEDA78-55CE-A0FD-B06B-8FEDF7C5D886}"/>
          </ac:cxnSpMkLst>
        </pc:cxnChg>
        <pc:cxnChg chg="add del mod">
          <ac:chgData name="Keith Moore" userId="e45166d9-95d8-4647-9f6c-1b8870f61e33" providerId="ADAL" clId="{7FA94E31-705B-45CE-9083-10045403C86C}" dt="2024-04-25T09:21:01.449" v="13091" actId="478"/>
          <ac:cxnSpMkLst>
            <pc:docMk/>
            <pc:sldMk cId="2021039705" sldId="265"/>
            <ac:cxnSpMk id="7" creationId="{6B7D5BAD-5336-D396-EE16-E0D36DE91329}"/>
          </ac:cxnSpMkLst>
        </pc:cxnChg>
        <pc:cxnChg chg="del mod">
          <ac:chgData name="Keith Moore" userId="e45166d9-95d8-4647-9f6c-1b8870f61e33" providerId="ADAL" clId="{7FA94E31-705B-45CE-9083-10045403C86C}" dt="2024-04-25T14:20:45.684" v="14428" actId="478"/>
          <ac:cxnSpMkLst>
            <pc:docMk/>
            <pc:sldMk cId="2021039705" sldId="265"/>
            <ac:cxnSpMk id="11" creationId="{8499618A-3250-B80F-E73C-606D019C12BE}"/>
          </ac:cxnSpMkLst>
        </pc:cxnChg>
        <pc:cxnChg chg="add mod">
          <ac:chgData name="Keith Moore" userId="e45166d9-95d8-4647-9f6c-1b8870f61e33" providerId="ADAL" clId="{7FA94E31-705B-45CE-9083-10045403C86C}" dt="2024-04-30T08:06:34.391" v="15462" actId="14100"/>
          <ac:cxnSpMkLst>
            <pc:docMk/>
            <pc:sldMk cId="2021039705" sldId="265"/>
            <ac:cxnSpMk id="12" creationId="{E86F7061-25CA-C772-C850-05C2D7CE98CE}"/>
          </ac:cxnSpMkLst>
        </pc:cxnChg>
        <pc:cxnChg chg="add mod">
          <ac:chgData name="Keith Moore" userId="e45166d9-95d8-4647-9f6c-1b8870f61e33" providerId="ADAL" clId="{7FA94E31-705B-45CE-9083-10045403C86C}" dt="2024-04-30T08:07:05.280" v="15472" actId="1076"/>
          <ac:cxnSpMkLst>
            <pc:docMk/>
            <pc:sldMk cId="2021039705" sldId="265"/>
            <ac:cxnSpMk id="19" creationId="{43D41509-2D1F-60BF-D7D0-6EAE851AA62A}"/>
          </ac:cxnSpMkLst>
        </pc:cxnChg>
        <pc:cxnChg chg="add mod">
          <ac:chgData name="Keith Moore" userId="e45166d9-95d8-4647-9f6c-1b8870f61e33" providerId="ADAL" clId="{7FA94E31-705B-45CE-9083-10045403C86C}" dt="2024-04-30T08:06:54.326" v="15469" actId="14100"/>
          <ac:cxnSpMkLst>
            <pc:docMk/>
            <pc:sldMk cId="2021039705" sldId="265"/>
            <ac:cxnSpMk id="20" creationId="{8121458B-679C-3348-1503-2D4FDAB5789A}"/>
          </ac:cxnSpMkLst>
        </pc:cxnChg>
        <pc:cxnChg chg="add mod">
          <ac:chgData name="Keith Moore" userId="e45166d9-95d8-4647-9f6c-1b8870f61e33" providerId="ADAL" clId="{7FA94E31-705B-45CE-9083-10045403C86C}" dt="2024-04-25T14:22:31.212" v="14435" actId="1037"/>
          <ac:cxnSpMkLst>
            <pc:docMk/>
            <pc:sldMk cId="2021039705" sldId="265"/>
            <ac:cxnSpMk id="26" creationId="{D38550BC-7FA2-4916-AC07-D282DB1B1039}"/>
          </ac:cxnSpMkLst>
        </pc:cxnChg>
        <pc:cxnChg chg="add mod">
          <ac:chgData name="Keith Moore" userId="e45166d9-95d8-4647-9f6c-1b8870f61e33" providerId="ADAL" clId="{7FA94E31-705B-45CE-9083-10045403C86C}" dt="2024-04-25T14:22:31.212" v="14435" actId="1037"/>
          <ac:cxnSpMkLst>
            <pc:docMk/>
            <pc:sldMk cId="2021039705" sldId="265"/>
            <ac:cxnSpMk id="28" creationId="{07D74E9D-F842-D028-0ED1-0830C60058B2}"/>
          </ac:cxnSpMkLst>
        </pc:cxnChg>
        <pc:cxnChg chg="add del mod">
          <ac:chgData name="Keith Moore" userId="e45166d9-95d8-4647-9f6c-1b8870f61e33" providerId="ADAL" clId="{7FA94E31-705B-45CE-9083-10045403C86C}" dt="2024-04-25T09:52:07.204" v="13499" actId="478"/>
          <ac:cxnSpMkLst>
            <pc:docMk/>
            <pc:sldMk cId="2021039705" sldId="265"/>
            <ac:cxnSpMk id="29" creationId="{36304617-A922-AC79-F48A-D7CB46DCB474}"/>
          </ac:cxnSpMkLst>
        </pc:cxnChg>
        <pc:cxnChg chg="add del mod">
          <ac:chgData name="Keith Moore" userId="e45166d9-95d8-4647-9f6c-1b8870f61e33" providerId="ADAL" clId="{7FA94E31-705B-45CE-9083-10045403C86C}" dt="2024-04-30T08:06:40.125" v="15464" actId="478"/>
          <ac:cxnSpMkLst>
            <pc:docMk/>
            <pc:sldMk cId="2021039705" sldId="265"/>
            <ac:cxnSpMk id="39" creationId="{4A593211-D6CA-4DA9-4B87-3B607786C5C1}"/>
          </ac:cxnSpMkLst>
        </pc:cxnChg>
        <pc:cxnChg chg="add del mod">
          <ac:chgData name="Keith Moore" userId="e45166d9-95d8-4647-9f6c-1b8870f61e33" providerId="ADAL" clId="{7FA94E31-705B-45CE-9083-10045403C86C}" dt="2024-04-25T09:22:27.730" v="13156" actId="478"/>
          <ac:cxnSpMkLst>
            <pc:docMk/>
            <pc:sldMk cId="2021039705" sldId="265"/>
            <ac:cxnSpMk id="58" creationId="{4C90328E-A9AF-728C-4F2C-6DAC115FDAD3}"/>
          </ac:cxnSpMkLst>
        </pc:cxnChg>
        <pc:cxnChg chg="add del mod">
          <ac:chgData name="Keith Moore" userId="e45166d9-95d8-4647-9f6c-1b8870f61e33" providerId="ADAL" clId="{7FA94E31-705B-45CE-9083-10045403C86C}" dt="2024-03-25T23:38:34.161" v="9746" actId="478"/>
          <ac:cxnSpMkLst>
            <pc:docMk/>
            <pc:sldMk cId="2021039705" sldId="265"/>
            <ac:cxnSpMk id="60" creationId="{0A844513-4EA5-AB27-5AC4-C83DFA12D41D}"/>
          </ac:cxnSpMkLst>
        </pc:cxnChg>
        <pc:cxnChg chg="add del mod">
          <ac:chgData name="Keith Moore" userId="e45166d9-95d8-4647-9f6c-1b8870f61e33" providerId="ADAL" clId="{7FA94E31-705B-45CE-9083-10045403C86C}" dt="2024-04-25T09:18:58.050" v="13057" actId="478"/>
          <ac:cxnSpMkLst>
            <pc:docMk/>
            <pc:sldMk cId="2021039705" sldId="265"/>
            <ac:cxnSpMk id="62" creationId="{832A49E7-BC73-45BA-6A24-BC49ED827E80}"/>
          </ac:cxnSpMkLst>
        </pc:cxnChg>
        <pc:cxnChg chg="add del mod">
          <ac:chgData name="Keith Moore" userId="e45166d9-95d8-4647-9f6c-1b8870f61e33" providerId="ADAL" clId="{7FA94E31-705B-45CE-9083-10045403C86C}" dt="2024-04-25T09:22:29.181" v="13157" actId="478"/>
          <ac:cxnSpMkLst>
            <pc:docMk/>
            <pc:sldMk cId="2021039705" sldId="265"/>
            <ac:cxnSpMk id="64" creationId="{F6AA8FC0-1C8A-AA72-90EC-095ACEA03BAE}"/>
          </ac:cxnSpMkLst>
        </pc:cxnChg>
        <pc:cxnChg chg="add del mod">
          <ac:chgData name="Keith Moore" userId="e45166d9-95d8-4647-9f6c-1b8870f61e33" providerId="ADAL" clId="{7FA94E31-705B-45CE-9083-10045403C86C}" dt="2024-04-25T09:22:31.921" v="13159" actId="478"/>
          <ac:cxnSpMkLst>
            <pc:docMk/>
            <pc:sldMk cId="2021039705" sldId="265"/>
            <ac:cxnSpMk id="72" creationId="{E71F6D57-9611-7E2E-08A0-ACA61EB5B395}"/>
          </ac:cxnSpMkLst>
        </pc:cxnChg>
        <pc:cxnChg chg="add del mod">
          <ac:chgData name="Keith Moore" userId="e45166d9-95d8-4647-9f6c-1b8870f61e33" providerId="ADAL" clId="{7FA94E31-705B-45CE-9083-10045403C86C}" dt="2024-04-25T09:19:06.384" v="13058" actId="478"/>
          <ac:cxnSpMkLst>
            <pc:docMk/>
            <pc:sldMk cId="2021039705" sldId="265"/>
            <ac:cxnSpMk id="73" creationId="{733F11BF-68E5-1A9C-712E-EACBC9593A01}"/>
          </ac:cxnSpMkLst>
        </pc:cxnChg>
        <pc:cxnChg chg="add mod">
          <ac:chgData name="Keith Moore" userId="e45166d9-95d8-4647-9f6c-1b8870f61e33" providerId="ADAL" clId="{7FA94E31-705B-45CE-9083-10045403C86C}" dt="2024-04-25T14:22:31.212" v="14435" actId="1037"/>
          <ac:cxnSpMkLst>
            <pc:docMk/>
            <pc:sldMk cId="2021039705" sldId="265"/>
            <ac:cxnSpMk id="80" creationId="{CEC2D24D-8407-B9DD-167C-8D255D828E1A}"/>
          </ac:cxnSpMkLst>
        </pc:cxnChg>
        <pc:cxnChg chg="del mod">
          <ac:chgData name="Keith Moore" userId="e45166d9-95d8-4647-9f6c-1b8870f61e33" providerId="ADAL" clId="{7FA94E31-705B-45CE-9083-10045403C86C}" dt="2024-03-25T23:24:13.533" v="9203" actId="478"/>
          <ac:cxnSpMkLst>
            <pc:docMk/>
            <pc:sldMk cId="2021039705" sldId="265"/>
            <ac:cxnSpMk id="87" creationId="{40B91017-4A13-9F0C-1E77-DB36B4431F5D}"/>
          </ac:cxnSpMkLst>
        </pc:cxnChg>
        <pc:cxnChg chg="add mod">
          <ac:chgData name="Keith Moore" userId="e45166d9-95d8-4647-9f6c-1b8870f61e33" providerId="ADAL" clId="{7FA94E31-705B-45CE-9083-10045403C86C}" dt="2024-04-25T14:22:31.212" v="14435" actId="1037"/>
          <ac:cxnSpMkLst>
            <pc:docMk/>
            <pc:sldMk cId="2021039705" sldId="265"/>
            <ac:cxnSpMk id="87" creationId="{C2CE3682-F5A6-6E6C-E5D0-C6EC9FD7ACE6}"/>
          </ac:cxnSpMkLst>
        </pc:cxnChg>
        <pc:cxnChg chg="add mod">
          <ac:chgData name="Keith Moore" userId="e45166d9-95d8-4647-9f6c-1b8870f61e33" providerId="ADAL" clId="{7FA94E31-705B-45CE-9083-10045403C86C}" dt="2024-04-25T14:22:31.212" v="14435" actId="1037"/>
          <ac:cxnSpMkLst>
            <pc:docMk/>
            <pc:sldMk cId="2021039705" sldId="265"/>
            <ac:cxnSpMk id="93" creationId="{553CF6A4-6A8A-C49A-E9C8-D668837C1718}"/>
          </ac:cxnSpMkLst>
        </pc:cxnChg>
        <pc:cxnChg chg="add del mod">
          <ac:chgData name="Keith Moore" userId="e45166d9-95d8-4647-9f6c-1b8870f61e33" providerId="ADAL" clId="{7FA94E31-705B-45CE-9083-10045403C86C}" dt="2024-04-25T09:19:06.384" v="13058" actId="478"/>
          <ac:cxnSpMkLst>
            <pc:docMk/>
            <pc:sldMk cId="2021039705" sldId="265"/>
            <ac:cxnSpMk id="96" creationId="{1A3B60FE-F014-D01C-8147-ACA66142BE2E}"/>
          </ac:cxnSpMkLst>
        </pc:cxnChg>
        <pc:cxnChg chg="add del mod">
          <ac:chgData name="Keith Moore" userId="e45166d9-95d8-4647-9f6c-1b8870f61e33" providerId="ADAL" clId="{7FA94E31-705B-45CE-9083-10045403C86C}" dt="2024-04-25T09:22:40.862" v="13161" actId="478"/>
          <ac:cxnSpMkLst>
            <pc:docMk/>
            <pc:sldMk cId="2021039705" sldId="265"/>
            <ac:cxnSpMk id="99" creationId="{D26ADD39-9C8E-F1D7-1BF8-F05E31DB17FF}"/>
          </ac:cxnSpMkLst>
        </pc:cxnChg>
        <pc:cxnChg chg="add mod">
          <ac:chgData name="Keith Moore" userId="e45166d9-95d8-4647-9f6c-1b8870f61e33" providerId="ADAL" clId="{7FA94E31-705B-45CE-9083-10045403C86C}" dt="2024-04-25T14:22:31.212" v="14435" actId="1037"/>
          <ac:cxnSpMkLst>
            <pc:docMk/>
            <pc:sldMk cId="2021039705" sldId="265"/>
            <ac:cxnSpMk id="100" creationId="{5D4F5299-8427-4589-F47C-56F11AA9B186}"/>
          </ac:cxnSpMkLst>
        </pc:cxnChg>
        <pc:cxnChg chg="add del mod">
          <ac:chgData name="Keith Moore" userId="e45166d9-95d8-4647-9f6c-1b8870f61e33" providerId="ADAL" clId="{7FA94E31-705B-45CE-9083-10045403C86C}" dt="2024-04-25T09:18:54.826" v="13056" actId="478"/>
          <ac:cxnSpMkLst>
            <pc:docMk/>
            <pc:sldMk cId="2021039705" sldId="265"/>
            <ac:cxnSpMk id="101" creationId="{9B7C0333-D3F3-A82A-2E5F-D34D249E9C23}"/>
          </ac:cxnSpMkLst>
        </pc:cxnChg>
        <pc:cxnChg chg="add del mod">
          <ac:chgData name="Keith Moore" userId="e45166d9-95d8-4647-9f6c-1b8870f61e33" providerId="ADAL" clId="{7FA94E31-705B-45CE-9083-10045403C86C}" dt="2024-04-25T09:25:05.696" v="13181" actId="478"/>
          <ac:cxnSpMkLst>
            <pc:docMk/>
            <pc:sldMk cId="2021039705" sldId="265"/>
            <ac:cxnSpMk id="102" creationId="{D50F076C-E4E6-9D46-D7B6-774CF174B02D}"/>
          </ac:cxnSpMkLst>
        </pc:cxnChg>
        <pc:cxnChg chg="del mod">
          <ac:chgData name="Keith Moore" userId="e45166d9-95d8-4647-9f6c-1b8870f61e33" providerId="ADAL" clId="{7FA94E31-705B-45CE-9083-10045403C86C}" dt="2024-04-30T08:06:42.869" v="15465" actId="478"/>
          <ac:cxnSpMkLst>
            <pc:docMk/>
            <pc:sldMk cId="2021039705" sldId="265"/>
            <ac:cxnSpMk id="103" creationId="{73E299B3-7ED6-871E-5CC4-AA533B45A656}"/>
          </ac:cxnSpMkLst>
        </pc:cxnChg>
        <pc:cxnChg chg="mod">
          <ac:chgData name="Keith Moore" userId="e45166d9-95d8-4647-9f6c-1b8870f61e33" providerId="ADAL" clId="{7FA94E31-705B-45CE-9083-10045403C86C}" dt="2024-04-25T14:22:31.212" v="14435" actId="1037"/>
          <ac:cxnSpMkLst>
            <pc:docMk/>
            <pc:sldMk cId="2021039705" sldId="265"/>
            <ac:cxnSpMk id="113" creationId="{4C499729-9381-5A97-9003-CF1AD7430142}"/>
          </ac:cxnSpMkLst>
        </pc:cxnChg>
        <pc:cxnChg chg="del mod">
          <ac:chgData name="Keith Moore" userId="e45166d9-95d8-4647-9f6c-1b8870f61e33" providerId="ADAL" clId="{7FA94E31-705B-45CE-9083-10045403C86C}" dt="2024-04-25T09:21:02.721" v="13092" actId="478"/>
          <ac:cxnSpMkLst>
            <pc:docMk/>
            <pc:sldMk cId="2021039705" sldId="265"/>
            <ac:cxnSpMk id="132" creationId="{99452834-45DD-A9DB-3B15-3C9BDAA92C38}"/>
          </ac:cxnSpMkLst>
        </pc:cxnChg>
      </pc:sldChg>
      <pc:sldChg chg="addSp delSp modSp add del mod">
        <pc:chgData name="Keith Moore" userId="e45166d9-95d8-4647-9f6c-1b8870f61e33" providerId="ADAL" clId="{7FA94E31-705B-45CE-9083-10045403C86C}" dt="2024-04-24T11:46:00.747" v="12403" actId="2696"/>
        <pc:sldMkLst>
          <pc:docMk/>
          <pc:sldMk cId="641923197" sldId="266"/>
        </pc:sldMkLst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2" creationId="{50A1F08C-8F04-2072-3256-AF8915D5CD4A}"/>
          </ac:spMkLst>
        </pc:spChg>
        <pc:spChg chg="add mod">
          <ac:chgData name="Keith Moore" userId="e45166d9-95d8-4647-9f6c-1b8870f61e33" providerId="ADAL" clId="{7FA94E31-705B-45CE-9083-10045403C86C}" dt="2024-04-15T09:22:28.006" v="10447" actId="1035"/>
          <ac:spMkLst>
            <pc:docMk/>
            <pc:sldMk cId="641923197" sldId="266"/>
            <ac:spMk id="3" creationId="{C4EC90EA-5879-6264-116B-7DA3EE6BFEED}"/>
          </ac:spMkLst>
        </pc:spChg>
        <pc:spChg chg="add mod">
          <ac:chgData name="Keith Moore" userId="e45166d9-95d8-4647-9f6c-1b8870f61e33" providerId="ADAL" clId="{7FA94E31-705B-45CE-9083-10045403C86C}" dt="2024-04-15T09:22:28.006" v="10447" actId="1035"/>
          <ac:spMkLst>
            <pc:docMk/>
            <pc:sldMk cId="641923197" sldId="266"/>
            <ac:spMk id="4" creationId="{952777D0-DE0A-3B0E-4143-F094BC6521A8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5" creationId="{D588F34F-76F2-41C6-7DA1-0BBF02E6E00F}"/>
          </ac:spMkLst>
        </pc:spChg>
        <pc:spChg chg="mod">
          <ac:chgData name="Keith Moore" userId="e45166d9-95d8-4647-9f6c-1b8870f61e33" providerId="ADAL" clId="{7FA94E31-705B-45CE-9083-10045403C86C}" dt="2024-04-15T09:19:36.147" v="10413" actId="20577"/>
          <ac:spMkLst>
            <pc:docMk/>
            <pc:sldMk cId="641923197" sldId="266"/>
            <ac:spMk id="14" creationId="{99E07DA5-5E48-BC5B-18C3-BE0575030EE1}"/>
          </ac:spMkLst>
        </pc:spChg>
        <pc:spChg chg="del">
          <ac:chgData name="Keith Moore" userId="e45166d9-95d8-4647-9f6c-1b8870f61e33" providerId="ADAL" clId="{7FA94E31-705B-45CE-9083-10045403C86C}" dt="2024-04-15T09:20:01.256" v="10431" actId="478"/>
          <ac:spMkLst>
            <pc:docMk/>
            <pc:sldMk cId="641923197" sldId="266"/>
            <ac:spMk id="18" creationId="{CA965A4A-3649-84E4-8688-858294C604AF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32" creationId="{113740C7-03F4-4591-DD36-6B7D5757266F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40" creationId="{CF75F3F1-6623-F7F4-987A-F6F32ABD2BF8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41" creationId="{4DA514C5-BE99-F294-5E71-5B084231341A}"/>
          </ac:spMkLst>
        </pc:spChg>
        <pc:spChg chg="mod">
          <ac:chgData name="Keith Moore" userId="e45166d9-95d8-4647-9f6c-1b8870f61e33" providerId="ADAL" clId="{7FA94E31-705B-45CE-9083-10045403C86C}" dt="2024-04-15T09:19:14.651" v="10396" actId="27636"/>
          <ac:spMkLst>
            <pc:docMk/>
            <pc:sldMk cId="641923197" sldId="266"/>
            <ac:spMk id="47" creationId="{00000000-0000-0000-0000-000000000000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49" creationId="{E290A87B-4A72-6F2F-2604-ED791E7C553F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50" creationId="{3894C854-2907-FB51-7D6B-C39327C63172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51" creationId="{404A7D4D-EE9E-9909-9E5B-4E9374AEAE24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59" creationId="{0E54DE89-F3DB-C2B0-6A38-6D357F2AD4F9}"/>
          </ac:spMkLst>
        </pc:spChg>
        <pc:spChg chg="del mod">
          <ac:chgData name="Keith Moore" userId="e45166d9-95d8-4647-9f6c-1b8870f61e33" providerId="ADAL" clId="{7FA94E31-705B-45CE-9083-10045403C86C}" dt="2024-04-15T09:22:13.498" v="10437" actId="478"/>
          <ac:spMkLst>
            <pc:docMk/>
            <pc:sldMk cId="641923197" sldId="266"/>
            <ac:spMk id="66" creationId="{C6080A04-3CBA-36EA-0828-3A1F41006C0A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71" creationId="{677ACA28-3D6B-7B00-97D3-080916A5DC5A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72" creationId="{20C7FD0C-F821-7495-4DFD-09987FE35C17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74" creationId="{02B08A59-8522-6798-EB08-90DF6D490BF0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75" creationId="{78A3E068-881A-B4BE-5E00-AD4ED435FFF1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76" creationId="{04DB3028-5DA0-6270-AA11-43873BBDB081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91" creationId="{E7CF57F9-D3AC-194A-3B32-80350DCDB6CF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93" creationId="{C752319A-F889-F1E1-F290-36426AE775CA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94" creationId="{72A64B39-0D1F-8498-DEC9-7B46E4A6D834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109" creationId="{450768E8-FFD3-7BCB-B751-8EB5AC2EFFEB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112" creationId="{36C8936D-0562-459F-6571-4D78B83436BB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118" creationId="{5AD4A10D-0F45-E38A-B3C4-9562D456B311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136" creationId="{D67B2494-6694-FEC6-DF09-85E744AB6351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192" creationId="{32E1FEED-83D6-96E1-5BAF-28903B70482F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206" creationId="{3B4F0EE2-CD3E-F41C-F275-B206B93A0A02}"/>
          </ac:spMkLst>
        </pc:spChg>
        <pc:spChg chg="del">
          <ac:chgData name="Keith Moore" userId="e45166d9-95d8-4647-9f6c-1b8870f61e33" providerId="ADAL" clId="{7FA94E31-705B-45CE-9083-10045403C86C}" dt="2024-04-15T09:19:56.157" v="10429" actId="478"/>
          <ac:spMkLst>
            <pc:docMk/>
            <pc:sldMk cId="641923197" sldId="266"/>
            <ac:spMk id="207" creationId="{04E702EC-2B02-2071-6130-ECB0E02C5856}"/>
          </ac:spMkLst>
        </pc:spChg>
        <pc:cxnChg chg="add mod">
          <ac:chgData name="Keith Moore" userId="e45166d9-95d8-4647-9f6c-1b8870f61e33" providerId="ADAL" clId="{7FA94E31-705B-45CE-9083-10045403C86C}" dt="2024-04-15T09:22:28.006" v="10447" actId="1035"/>
          <ac:cxnSpMkLst>
            <pc:docMk/>
            <pc:sldMk cId="641923197" sldId="266"/>
            <ac:cxnSpMk id="6" creationId="{DC2B1457-44D5-EC7D-3010-B7C9EE48708C}"/>
          </ac:cxnSpMkLst>
        </pc:cxnChg>
        <pc:cxnChg chg="del mod">
          <ac:chgData name="Keith Moore" userId="e45166d9-95d8-4647-9f6c-1b8870f61e33" providerId="ADAL" clId="{7FA94E31-705B-45CE-9083-10045403C86C}" dt="2024-04-15T09:22:13.498" v="10437" actId="478"/>
          <ac:cxnSpMkLst>
            <pc:docMk/>
            <pc:sldMk cId="641923197" sldId="266"/>
            <ac:cxnSpMk id="29" creationId="{337C1F7A-FDF0-BB6A-3C8C-6A8627F5F7DE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36" creationId="{32C5E1E1-751C-5337-375F-73D3FE24C0A6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42" creationId="{58B6BED3-37BE-1D93-7331-E1D494E48810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52" creationId="{6925E82B-DFDC-9B9A-C129-663AC6C6C85B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60" creationId="{0ECB9AED-4199-5B70-5927-CF73E2950C2D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77" creationId="{408A70AB-FEEE-635A-9867-5D687F8B1136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87" creationId="{40B91017-4A13-9F0C-1E77-DB36B4431F5D}"/>
          </ac:cxnSpMkLst>
        </pc:cxnChg>
        <pc:cxnChg chg="del mod">
          <ac:chgData name="Keith Moore" userId="e45166d9-95d8-4647-9f6c-1b8870f61e33" providerId="ADAL" clId="{7FA94E31-705B-45CE-9083-10045403C86C}" dt="2024-04-15T09:19:58.932" v="10430" actId="478"/>
          <ac:cxnSpMkLst>
            <pc:docMk/>
            <pc:sldMk cId="641923197" sldId="266"/>
            <ac:cxnSpMk id="103" creationId="{73E299B3-7ED6-871E-5CC4-AA533B45A656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10" creationId="{4CC5A52F-20AF-623B-C744-DF61DAE338E3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27" creationId="{79C7B508-25E1-133F-0035-A3A979DC1856}"/>
          </ac:cxnSpMkLst>
        </pc:cxnChg>
        <pc:cxnChg chg="mod">
          <ac:chgData name="Keith Moore" userId="e45166d9-95d8-4647-9f6c-1b8870f61e33" providerId="ADAL" clId="{7FA94E31-705B-45CE-9083-10045403C86C}" dt="2024-04-15T09:22:28.006" v="10447" actId="1035"/>
          <ac:cxnSpMkLst>
            <pc:docMk/>
            <pc:sldMk cId="641923197" sldId="266"/>
            <ac:cxnSpMk id="132" creationId="{99452834-45DD-A9DB-3B15-3C9BDAA92C38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33" creationId="{A8785C7D-3453-F64E-0854-95908630F51B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37" creationId="{9A76DE33-C5D5-546F-62E1-0DB5640AD6BA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43" creationId="{6C9F6691-DAEC-83B7-1524-63382BD3287D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54" creationId="{A999EF00-E5FE-1B44-5BF1-E335688F4734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68" creationId="{B1A1A8D7-DAB2-A290-4D7E-058D26518831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78" creationId="{5A5B3A8D-68BA-99E1-1D46-22E21AB2E24E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81" creationId="{0CBDE892-5DDD-C447-34F4-8732650E1016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86" creationId="{5AE9F679-71A1-D4F0-C026-4AEC580AE333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195" creationId="{6A6A6822-89C9-EF15-B1B6-315D35753560}"/>
          </ac:cxnSpMkLst>
        </pc:cxnChg>
        <pc:cxnChg chg="del mod">
          <ac:chgData name="Keith Moore" userId="e45166d9-95d8-4647-9f6c-1b8870f61e33" providerId="ADAL" clId="{7FA94E31-705B-45CE-9083-10045403C86C}" dt="2024-04-15T09:19:56.157" v="10429" actId="478"/>
          <ac:cxnSpMkLst>
            <pc:docMk/>
            <pc:sldMk cId="641923197" sldId="266"/>
            <ac:cxnSpMk id="201" creationId="{7A750505-D7DD-9E51-3DDB-70DDC0A50910}"/>
          </ac:cxnSpMkLst>
        </pc:cxnChg>
      </pc:sldChg>
      <pc:sldChg chg="addSp delSp modSp add mod">
        <pc:chgData name="Keith Moore" userId="e45166d9-95d8-4647-9f6c-1b8870f61e33" providerId="ADAL" clId="{7FA94E31-705B-45CE-9083-10045403C86C}" dt="2024-04-29T15:06:00.939" v="14764" actId="1035"/>
        <pc:sldMkLst>
          <pc:docMk/>
          <pc:sldMk cId="3901479323" sldId="267"/>
        </pc:sldMkLst>
        <pc:spChg chg="del">
          <ac:chgData name="Keith Moore" userId="e45166d9-95d8-4647-9f6c-1b8870f61e33" providerId="ADAL" clId="{7FA94E31-705B-45CE-9083-10045403C86C}" dt="2024-04-25T15:03:59.353" v="14446" actId="478"/>
          <ac:spMkLst>
            <pc:docMk/>
            <pc:sldMk cId="3901479323" sldId="267"/>
            <ac:spMk id="2" creationId="{3958D8F0-A04D-6C84-1BBA-BCA9B4C801B1}"/>
          </ac:spMkLst>
        </pc:spChg>
        <pc:spChg chg="add mod">
          <ac:chgData name="Keith Moore" userId="e45166d9-95d8-4647-9f6c-1b8870f61e33" providerId="ADAL" clId="{7FA94E31-705B-45CE-9083-10045403C86C}" dt="2024-04-29T15:03:38.074" v="14690" actId="1076"/>
          <ac:spMkLst>
            <pc:docMk/>
            <pc:sldMk cId="3901479323" sldId="267"/>
            <ac:spMk id="3" creationId="{3653D015-7E22-182A-3530-1AE2046EB532}"/>
          </ac:spMkLst>
        </pc:spChg>
        <pc:spChg chg="del">
          <ac:chgData name="Keith Moore" userId="e45166d9-95d8-4647-9f6c-1b8870f61e33" providerId="ADAL" clId="{7FA94E31-705B-45CE-9083-10045403C86C}" dt="2024-04-24T11:06:20.311" v="11792" actId="478"/>
          <ac:spMkLst>
            <pc:docMk/>
            <pc:sldMk cId="3901479323" sldId="267"/>
            <ac:spMk id="3" creationId="{EB2DAE5B-89D7-E38F-E078-7B341EE346E3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5" creationId="{D588F34F-76F2-41C6-7DA1-0BBF02E6E00F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12" creationId="{DBF2D0B2-EA66-0441-5122-2B27138485EE}"/>
          </ac:spMkLst>
        </pc:spChg>
        <pc:spChg chg="mod">
          <ac:chgData name="Keith Moore" userId="e45166d9-95d8-4647-9f6c-1b8870f61e33" providerId="ADAL" clId="{7FA94E31-705B-45CE-9083-10045403C86C}" dt="2024-04-29T15:02:53.187" v="14658" actId="1038"/>
          <ac:spMkLst>
            <pc:docMk/>
            <pc:sldMk cId="3901479323" sldId="267"/>
            <ac:spMk id="14" creationId="{99E07DA5-5E48-BC5B-18C3-BE0575030EE1}"/>
          </ac:spMkLst>
        </pc:spChg>
        <pc:spChg chg="add mod">
          <ac:chgData name="Keith Moore" userId="e45166d9-95d8-4647-9f6c-1b8870f61e33" providerId="ADAL" clId="{7FA94E31-705B-45CE-9083-10045403C86C}" dt="2024-04-29T14:58:48.581" v="14529" actId="14100"/>
          <ac:spMkLst>
            <pc:docMk/>
            <pc:sldMk cId="3901479323" sldId="267"/>
            <ac:spMk id="16" creationId="{1B237D52-B5D8-95EA-9105-D31183AF87CC}"/>
          </ac:spMkLst>
        </pc:spChg>
        <pc:spChg chg="mod">
          <ac:chgData name="Keith Moore" userId="e45166d9-95d8-4647-9f6c-1b8870f61e33" providerId="ADAL" clId="{7FA94E31-705B-45CE-9083-10045403C86C}" dt="2024-04-29T14:59:58.450" v="14544" actId="1076"/>
          <ac:spMkLst>
            <pc:docMk/>
            <pc:sldMk cId="3901479323" sldId="267"/>
            <ac:spMk id="22" creationId="{22F77C7E-09A3-5B78-5A4D-41B0DF55BE2D}"/>
          </ac:spMkLst>
        </pc:spChg>
        <pc:spChg chg="mod">
          <ac:chgData name="Keith Moore" userId="e45166d9-95d8-4647-9f6c-1b8870f61e33" providerId="ADAL" clId="{7FA94E31-705B-45CE-9083-10045403C86C}" dt="2024-04-29T15:05:51.023" v="14751" actId="1076"/>
          <ac:spMkLst>
            <pc:docMk/>
            <pc:sldMk cId="3901479323" sldId="267"/>
            <ac:spMk id="23" creationId="{2A78AE91-8B88-E0C9-67FD-153630E9FD2E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30" creationId="{A148B64D-EC47-1754-5A04-77AFEFEB0273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31" creationId="{087481AE-6767-0FD2-9538-9F2B41E466B7}"/>
          </ac:spMkLst>
        </pc:spChg>
        <pc:spChg chg="mod">
          <ac:chgData name="Keith Moore" userId="e45166d9-95d8-4647-9f6c-1b8870f61e33" providerId="ADAL" clId="{7FA94E31-705B-45CE-9083-10045403C86C}" dt="2024-04-29T15:06:00.939" v="14764" actId="1035"/>
          <ac:spMkLst>
            <pc:docMk/>
            <pc:sldMk cId="3901479323" sldId="267"/>
            <ac:spMk id="32" creationId="{15C64EE1-7615-85CD-CB10-3336B9644567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35" creationId="{030E3017-3955-0B1A-2872-19CC68087951}"/>
          </ac:spMkLst>
        </pc:spChg>
        <pc:spChg chg="mod">
          <ac:chgData name="Keith Moore" userId="e45166d9-95d8-4647-9f6c-1b8870f61e33" providerId="ADAL" clId="{7FA94E31-705B-45CE-9083-10045403C86C}" dt="2024-04-29T15:02:01.394" v="14650" actId="1037"/>
          <ac:spMkLst>
            <pc:docMk/>
            <pc:sldMk cId="3901479323" sldId="267"/>
            <ac:spMk id="37" creationId="{509CAB16-0AD0-E65B-2E44-C25493D140D5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39" creationId="{208337FB-AB9E-D816-2E34-5F65049106EE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42" creationId="{FBFC2529-28B8-5559-E096-C57800417B46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43" creationId="{EAB27181-66CE-D481-F2A4-AD69FDF0F1BF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49" creationId="{A110145E-C2DF-1056-050F-AAB58F1007E9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52" creationId="{1F4B0119-3D24-8ADB-8B9D-2766CB46C06E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53" creationId="{37A48C92-73B1-0198-93EF-7F6BB779E345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56" creationId="{F7CB93F1-41D9-0510-57D8-CCE2F492FF80}"/>
          </ac:spMkLst>
        </pc:spChg>
        <pc:spChg chg="mod">
          <ac:chgData name="Keith Moore" userId="e45166d9-95d8-4647-9f6c-1b8870f61e33" providerId="ADAL" clId="{7FA94E31-705B-45CE-9083-10045403C86C}" dt="2024-04-29T15:01:49.398" v="14644" actId="1036"/>
          <ac:spMkLst>
            <pc:docMk/>
            <pc:sldMk cId="3901479323" sldId="267"/>
            <ac:spMk id="60" creationId="{C81D5D60-5707-A9F3-E903-90670A80C2B3}"/>
          </ac:spMkLst>
        </pc:spChg>
        <pc:spChg chg="mod">
          <ac:chgData name="Keith Moore" userId="e45166d9-95d8-4647-9f6c-1b8870f61e33" providerId="ADAL" clId="{7FA94E31-705B-45CE-9083-10045403C86C}" dt="2024-04-29T15:01:49.398" v="14644" actId="1036"/>
          <ac:spMkLst>
            <pc:docMk/>
            <pc:sldMk cId="3901479323" sldId="267"/>
            <ac:spMk id="61" creationId="{0F16500B-C17F-A2C1-4B8D-0CF8F3CF705D}"/>
          </ac:spMkLst>
        </pc:spChg>
        <pc:spChg chg="mod">
          <ac:chgData name="Keith Moore" userId="e45166d9-95d8-4647-9f6c-1b8870f61e33" providerId="ADAL" clId="{7FA94E31-705B-45CE-9083-10045403C86C}" dt="2024-04-29T15:01:49.398" v="14644" actId="1036"/>
          <ac:spMkLst>
            <pc:docMk/>
            <pc:sldMk cId="3901479323" sldId="267"/>
            <ac:spMk id="63" creationId="{8E125E40-2CEC-626F-AD06-7DC4B25D772F}"/>
          </ac:spMkLst>
        </pc:spChg>
        <pc:spChg chg="mod">
          <ac:chgData name="Keith Moore" userId="e45166d9-95d8-4647-9f6c-1b8870f61e33" providerId="ADAL" clId="{7FA94E31-705B-45CE-9083-10045403C86C}" dt="2024-04-29T15:01:49.398" v="14644" actId="1036"/>
          <ac:spMkLst>
            <pc:docMk/>
            <pc:sldMk cId="3901479323" sldId="267"/>
            <ac:spMk id="64" creationId="{2F87F00D-ED3F-D756-E7B7-359C8A642F8B}"/>
          </ac:spMkLst>
        </pc:spChg>
        <pc:spChg chg="mod">
          <ac:chgData name="Keith Moore" userId="e45166d9-95d8-4647-9f6c-1b8870f61e33" providerId="ADAL" clId="{7FA94E31-705B-45CE-9083-10045403C86C}" dt="2024-04-29T15:01:49.398" v="14644" actId="1036"/>
          <ac:spMkLst>
            <pc:docMk/>
            <pc:sldMk cId="3901479323" sldId="267"/>
            <ac:spMk id="65" creationId="{54F149A8-BFB7-1F29-87CE-A9FE746130FA}"/>
          </ac:spMkLst>
        </pc:spChg>
        <pc:spChg chg="add mod">
          <ac:chgData name="Keith Moore" userId="e45166d9-95d8-4647-9f6c-1b8870f61e33" providerId="ADAL" clId="{7FA94E31-705B-45CE-9083-10045403C86C}" dt="2024-04-29T15:04:27.939" v="14745" actId="1038"/>
          <ac:spMkLst>
            <pc:docMk/>
            <pc:sldMk cId="3901479323" sldId="267"/>
            <ac:spMk id="69" creationId="{D7EF052B-3C65-F2F7-0BCD-F5BAAFEEF2AB}"/>
          </ac:spMkLst>
        </pc:spChg>
        <pc:spChg chg="mod">
          <ac:chgData name="Keith Moore" userId="e45166d9-95d8-4647-9f6c-1b8870f61e33" providerId="ADAL" clId="{7FA94E31-705B-45CE-9083-10045403C86C}" dt="2024-04-29T15:01:22.035" v="14561" actId="1038"/>
          <ac:spMkLst>
            <pc:docMk/>
            <pc:sldMk cId="3901479323" sldId="267"/>
            <ac:spMk id="72" creationId="{2DB2C73D-063E-DFD4-E238-524532807493}"/>
          </ac:spMkLst>
        </pc:spChg>
        <pc:spChg chg="add mod">
          <ac:chgData name="Keith Moore" userId="e45166d9-95d8-4647-9f6c-1b8870f61e33" providerId="ADAL" clId="{7FA94E31-705B-45CE-9083-10045403C86C}" dt="2024-04-29T15:05:10.614" v="14747"/>
          <ac:spMkLst>
            <pc:docMk/>
            <pc:sldMk cId="3901479323" sldId="267"/>
            <ac:spMk id="73" creationId="{42332D64-949E-7658-B52D-A0F9EDB4282C}"/>
          </ac:spMkLst>
        </pc:spChg>
        <pc:spChg chg="mod">
          <ac:chgData name="Keith Moore" userId="e45166d9-95d8-4647-9f6c-1b8870f61e33" providerId="ADAL" clId="{7FA94E31-705B-45CE-9083-10045403C86C}" dt="2024-04-29T15:06:00.939" v="14764" actId="1035"/>
          <ac:spMkLst>
            <pc:docMk/>
            <pc:sldMk cId="3901479323" sldId="267"/>
            <ac:spMk id="75" creationId="{AD878587-A697-0004-045A-8DB220521731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95" creationId="{57E1B161-73A0-2F90-82A9-1B95ACFDCB86}"/>
          </ac:spMkLst>
        </pc:spChg>
        <pc:spChg chg="mod">
          <ac:chgData name="Keith Moore" userId="e45166d9-95d8-4647-9f6c-1b8870f61e33" providerId="ADAL" clId="{7FA94E31-705B-45CE-9083-10045403C86C}" dt="2024-04-24T10:58:52.373" v="11463" actId="20577"/>
          <ac:spMkLst>
            <pc:docMk/>
            <pc:sldMk cId="3901479323" sldId="267"/>
            <ac:spMk id="97" creationId="{00000000-0000-0000-0000-000000000000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102" creationId="{8773C40F-12CB-B669-6E54-EAB05F1B8C46}"/>
          </ac:spMkLst>
        </pc:spChg>
        <pc:spChg chg="del">
          <ac:chgData name="Keith Moore" userId="e45166d9-95d8-4647-9f6c-1b8870f61e33" providerId="ADAL" clId="{7FA94E31-705B-45CE-9083-10045403C86C}" dt="2024-04-24T11:04:44.982" v="11736" actId="478"/>
          <ac:spMkLst>
            <pc:docMk/>
            <pc:sldMk cId="3901479323" sldId="267"/>
            <ac:spMk id="106" creationId="{C0B5D85F-8D5F-99BD-FB6E-D52B5AE535E1}"/>
          </ac:spMkLst>
        </pc:spChg>
        <pc:spChg chg="mod">
          <ac:chgData name="Keith Moore" userId="e45166d9-95d8-4647-9f6c-1b8870f61e33" providerId="ADAL" clId="{7FA94E31-705B-45CE-9083-10045403C86C}" dt="2024-04-29T15:02:13.169" v="14654" actId="1038"/>
          <ac:spMkLst>
            <pc:docMk/>
            <pc:sldMk cId="3901479323" sldId="267"/>
            <ac:spMk id="114" creationId="{570752A8-148F-0FCB-8BD4-389EA6574FC1}"/>
          </ac:spMkLst>
        </pc:spChg>
        <pc:spChg chg="mod">
          <ac:chgData name="Keith Moore" userId="e45166d9-95d8-4647-9f6c-1b8870f61e33" providerId="ADAL" clId="{7FA94E31-705B-45CE-9083-10045403C86C}" dt="2024-04-29T15:02:13.169" v="14654" actId="1038"/>
          <ac:spMkLst>
            <pc:docMk/>
            <pc:sldMk cId="3901479323" sldId="267"/>
            <ac:spMk id="116" creationId="{71E904CB-A5B2-D681-A0B7-626FE15B240C}"/>
          </ac:spMkLst>
        </pc:spChg>
        <pc:spChg chg="mod">
          <ac:chgData name="Keith Moore" userId="e45166d9-95d8-4647-9f6c-1b8870f61e33" providerId="ADAL" clId="{7FA94E31-705B-45CE-9083-10045403C86C}" dt="2024-04-29T15:02:13.169" v="14654" actId="1038"/>
          <ac:spMkLst>
            <pc:docMk/>
            <pc:sldMk cId="3901479323" sldId="267"/>
            <ac:spMk id="131" creationId="{0FB5CFD5-3E30-E988-DA02-8A648E7C5EBB}"/>
          </ac:spMkLst>
        </pc:spChg>
        <pc:spChg chg="mod">
          <ac:chgData name="Keith Moore" userId="e45166d9-95d8-4647-9f6c-1b8870f61e33" providerId="ADAL" clId="{7FA94E31-705B-45CE-9083-10045403C86C}" dt="2024-04-29T15:02:13.169" v="14654" actId="1038"/>
          <ac:spMkLst>
            <pc:docMk/>
            <pc:sldMk cId="3901479323" sldId="267"/>
            <ac:spMk id="158" creationId="{4D7C65CC-8B87-4CCF-BA72-6DFCD9CC4A2A}"/>
          </ac:spMkLst>
        </pc:spChg>
        <pc:spChg chg="mod">
          <ac:chgData name="Keith Moore" userId="e45166d9-95d8-4647-9f6c-1b8870f61e33" providerId="ADAL" clId="{7FA94E31-705B-45CE-9083-10045403C86C}" dt="2024-04-29T15:02:13.169" v="14654" actId="1038"/>
          <ac:spMkLst>
            <pc:docMk/>
            <pc:sldMk cId="3901479323" sldId="267"/>
            <ac:spMk id="160" creationId="{143AD78F-4A15-3832-8183-CC41B7706347}"/>
          </ac:spMkLst>
        </pc:spChg>
        <pc:spChg chg="mod">
          <ac:chgData name="Keith Moore" userId="e45166d9-95d8-4647-9f6c-1b8870f61e33" providerId="ADAL" clId="{7FA94E31-705B-45CE-9083-10045403C86C}" dt="2024-04-29T14:58:55.287" v="14535" actId="1036"/>
          <ac:spMkLst>
            <pc:docMk/>
            <pc:sldMk cId="3901479323" sldId="267"/>
            <ac:spMk id="164" creationId="{D9844940-9268-4937-41EA-0D702DD89E8E}"/>
          </ac:spMkLst>
        </pc:spChg>
        <pc:cxnChg chg="del mod">
          <ac:chgData name="Keith Moore" userId="e45166d9-95d8-4647-9f6c-1b8870f61e33" providerId="ADAL" clId="{7FA94E31-705B-45CE-9083-10045403C86C}" dt="2024-04-24T11:11:05.130" v="11846" actId="478"/>
          <ac:cxnSpMkLst>
            <pc:docMk/>
            <pc:sldMk cId="3901479323" sldId="267"/>
            <ac:cxnSpMk id="4" creationId="{84CDEAB0-86EF-CD7C-3BEF-05091EF924CF}"/>
          </ac:cxnSpMkLst>
        </pc:cxnChg>
        <pc:cxnChg chg="del mod">
          <ac:chgData name="Keith Moore" userId="e45166d9-95d8-4647-9f6c-1b8870f61e33" providerId="ADAL" clId="{7FA94E31-705B-45CE-9083-10045403C86C}" dt="2024-04-24T11:04:48.264" v="11738" actId="478"/>
          <ac:cxnSpMkLst>
            <pc:docMk/>
            <pc:sldMk cId="3901479323" sldId="267"/>
            <ac:cxnSpMk id="8" creationId="{EFE6C2CE-1F4E-C4F3-C6E3-591D0C0038BD}"/>
          </ac:cxnSpMkLst>
        </pc:cxnChg>
        <pc:cxnChg chg="add del mod">
          <ac:chgData name="Keith Moore" userId="e45166d9-95d8-4647-9f6c-1b8870f61e33" providerId="ADAL" clId="{7FA94E31-705B-45CE-9083-10045403C86C}" dt="2024-04-24T11:11:35.031" v="11853" actId="478"/>
          <ac:cxnSpMkLst>
            <pc:docMk/>
            <pc:sldMk cId="3901479323" sldId="267"/>
            <ac:cxnSpMk id="17" creationId="{9B2BD954-EC47-17FC-61F4-C8505FECBD31}"/>
          </ac:cxnSpMkLst>
        </pc:cxnChg>
        <pc:cxnChg chg="mod">
          <ac:chgData name="Keith Moore" userId="e45166d9-95d8-4647-9f6c-1b8870f61e33" providerId="ADAL" clId="{7FA94E31-705B-45CE-9083-10045403C86C}" dt="2024-04-29T15:05:51.023" v="14751" actId="1076"/>
          <ac:cxnSpMkLst>
            <pc:docMk/>
            <pc:sldMk cId="3901479323" sldId="267"/>
            <ac:cxnSpMk id="18" creationId="{5141C154-A1FA-1E55-0DD1-E40551BAF12E}"/>
          </ac:cxnSpMkLst>
        </pc:cxnChg>
        <pc:cxnChg chg="del mod">
          <ac:chgData name="Keith Moore" userId="e45166d9-95d8-4647-9f6c-1b8870f61e33" providerId="ADAL" clId="{7FA94E31-705B-45CE-9083-10045403C86C}" dt="2024-04-24T11:04:47.086" v="11737" actId="478"/>
          <ac:cxnSpMkLst>
            <pc:docMk/>
            <pc:sldMk cId="3901479323" sldId="267"/>
            <ac:cxnSpMk id="19" creationId="{E4903F21-3FEB-563B-7848-F7A6716D7525}"/>
          </ac:cxnSpMkLst>
        </pc:cxnChg>
        <pc:cxnChg chg="mod">
          <ac:chgData name="Keith Moore" userId="e45166d9-95d8-4647-9f6c-1b8870f61e33" providerId="ADAL" clId="{7FA94E31-705B-45CE-9083-10045403C86C}" dt="2024-04-29T15:02:01.394" v="14650" actId="1037"/>
          <ac:cxnSpMkLst>
            <pc:docMk/>
            <pc:sldMk cId="3901479323" sldId="267"/>
            <ac:cxnSpMk id="25" creationId="{D2E4F347-2109-D39E-A9C2-E2ACC6CB5D97}"/>
          </ac:cxnSpMkLst>
        </pc:cxnChg>
        <pc:cxnChg chg="add del mod">
          <ac:chgData name="Keith Moore" userId="e45166d9-95d8-4647-9f6c-1b8870f61e33" providerId="ADAL" clId="{7FA94E31-705B-45CE-9083-10045403C86C}" dt="2024-04-29T15:01:04.178" v="14556" actId="478"/>
          <ac:cxnSpMkLst>
            <pc:docMk/>
            <pc:sldMk cId="3901479323" sldId="267"/>
            <ac:cxnSpMk id="27" creationId="{7FD411A1-0865-0FC5-3991-07EDD2E4F5FE}"/>
          </ac:cxnSpMkLst>
        </pc:cxnChg>
        <pc:cxnChg chg="add mod">
          <ac:chgData name="Keith Moore" userId="e45166d9-95d8-4647-9f6c-1b8870f61e33" providerId="ADAL" clId="{7FA94E31-705B-45CE-9083-10045403C86C}" dt="2024-04-29T15:02:01.394" v="14650" actId="1037"/>
          <ac:cxnSpMkLst>
            <pc:docMk/>
            <pc:sldMk cId="3901479323" sldId="267"/>
            <ac:cxnSpMk id="30" creationId="{FBC77BF2-4195-77C0-2FE5-0854EB300BEA}"/>
          </ac:cxnSpMkLst>
        </pc:cxnChg>
        <pc:cxnChg chg="del mod">
          <ac:chgData name="Keith Moore" userId="e45166d9-95d8-4647-9f6c-1b8870f61e33" providerId="ADAL" clId="{7FA94E31-705B-45CE-9083-10045403C86C}" dt="2024-04-24T11:04:49.302" v="11739" actId="478"/>
          <ac:cxnSpMkLst>
            <pc:docMk/>
            <pc:sldMk cId="3901479323" sldId="267"/>
            <ac:cxnSpMk id="40" creationId="{D43A728C-2734-4635-CCD0-790EBC06B7BD}"/>
          </ac:cxnSpMkLst>
        </pc:cxnChg>
        <pc:cxnChg chg="del mod">
          <ac:chgData name="Keith Moore" userId="e45166d9-95d8-4647-9f6c-1b8870f61e33" providerId="ADAL" clId="{7FA94E31-705B-45CE-9083-10045403C86C}" dt="2024-04-24T11:04:44.982" v="11736" actId="478"/>
          <ac:cxnSpMkLst>
            <pc:docMk/>
            <pc:sldMk cId="3901479323" sldId="267"/>
            <ac:cxnSpMk id="41" creationId="{49EC6FCA-8969-0A69-1BF8-D2CC1E8F8130}"/>
          </ac:cxnSpMkLst>
        </pc:cxnChg>
        <pc:cxnChg chg="del mod">
          <ac:chgData name="Keith Moore" userId="e45166d9-95d8-4647-9f6c-1b8870f61e33" providerId="ADAL" clId="{7FA94E31-705B-45CE-9083-10045403C86C}" dt="2024-04-24T11:04:44.982" v="11736" actId="478"/>
          <ac:cxnSpMkLst>
            <pc:docMk/>
            <pc:sldMk cId="3901479323" sldId="267"/>
            <ac:cxnSpMk id="51" creationId="{5B36186B-B534-425E-A360-4AF48F9A49F5}"/>
          </ac:cxnSpMkLst>
        </pc:cxnChg>
        <pc:cxnChg chg="add mod">
          <ac:chgData name="Keith Moore" userId="e45166d9-95d8-4647-9f6c-1b8870f61e33" providerId="ADAL" clId="{7FA94E31-705B-45CE-9083-10045403C86C}" dt="2024-04-29T15:01:49.398" v="14644" actId="1036"/>
          <ac:cxnSpMkLst>
            <pc:docMk/>
            <pc:sldMk cId="3901479323" sldId="267"/>
            <ac:cxnSpMk id="52" creationId="{00332F59-0D00-E42C-9C1E-DA9620D0A536}"/>
          </ac:cxnSpMkLst>
        </pc:cxnChg>
        <pc:cxnChg chg="mod">
          <ac:chgData name="Keith Moore" userId="e45166d9-95d8-4647-9f6c-1b8870f61e33" providerId="ADAL" clId="{7FA94E31-705B-45CE-9083-10045403C86C}" dt="2024-04-29T15:02:13.169" v="14654" actId="1038"/>
          <ac:cxnSpMkLst>
            <pc:docMk/>
            <pc:sldMk cId="3901479323" sldId="267"/>
            <ac:cxnSpMk id="54" creationId="{5F751F03-27B2-E4F3-911E-F2014E1DA4B3}"/>
          </ac:cxnSpMkLst>
        </pc:cxnChg>
        <pc:cxnChg chg="mod">
          <ac:chgData name="Keith Moore" userId="e45166d9-95d8-4647-9f6c-1b8870f61e33" providerId="ADAL" clId="{7FA94E31-705B-45CE-9083-10045403C86C}" dt="2024-04-29T15:02:13.169" v="14654" actId="1038"/>
          <ac:cxnSpMkLst>
            <pc:docMk/>
            <pc:sldMk cId="3901479323" sldId="267"/>
            <ac:cxnSpMk id="62" creationId="{FC44666A-06DC-5411-E63A-A9548CF489C8}"/>
          </ac:cxnSpMkLst>
        </pc:cxnChg>
        <pc:cxnChg chg="add mod">
          <ac:chgData name="Keith Moore" userId="e45166d9-95d8-4647-9f6c-1b8870f61e33" providerId="ADAL" clId="{7FA94E31-705B-45CE-9083-10045403C86C}" dt="2024-04-29T15:06:00.939" v="14764" actId="1035"/>
          <ac:cxnSpMkLst>
            <pc:docMk/>
            <pc:sldMk cId="3901479323" sldId="267"/>
            <ac:cxnSpMk id="66" creationId="{AB6ABAE4-AEE4-2196-FADF-8E3F33FEF916}"/>
          </ac:cxnSpMkLst>
        </pc:cxnChg>
        <pc:cxnChg chg="del mod">
          <ac:chgData name="Keith Moore" userId="e45166d9-95d8-4647-9f6c-1b8870f61e33" providerId="ADAL" clId="{7FA94E31-705B-45CE-9083-10045403C86C}" dt="2024-04-24T11:06:08.111" v="11788" actId="478"/>
          <ac:cxnSpMkLst>
            <pc:docMk/>
            <pc:sldMk cId="3901479323" sldId="267"/>
            <ac:cxnSpMk id="68" creationId="{086D38B4-BCF5-099D-B54B-07678D412B4B}"/>
          </ac:cxnSpMkLst>
        </pc:cxnChg>
        <pc:cxnChg chg="del mod">
          <ac:chgData name="Keith Moore" userId="e45166d9-95d8-4647-9f6c-1b8870f61e33" providerId="ADAL" clId="{7FA94E31-705B-45CE-9083-10045403C86C}" dt="2024-04-24T11:06:09.799" v="11789" actId="478"/>
          <ac:cxnSpMkLst>
            <pc:docMk/>
            <pc:sldMk cId="3901479323" sldId="267"/>
            <ac:cxnSpMk id="69" creationId="{D24ED70E-61E1-5795-255D-4C1ACF04C0EC}"/>
          </ac:cxnSpMkLst>
        </pc:cxnChg>
        <pc:cxnChg chg="add mod">
          <ac:chgData name="Keith Moore" userId="e45166d9-95d8-4647-9f6c-1b8870f61e33" providerId="ADAL" clId="{7FA94E31-705B-45CE-9083-10045403C86C}" dt="2024-04-29T15:04:27.939" v="14745" actId="1038"/>
          <ac:cxnSpMkLst>
            <pc:docMk/>
            <pc:sldMk cId="3901479323" sldId="267"/>
            <ac:cxnSpMk id="70" creationId="{CF76EC43-B9E1-6936-AF89-B7ADE7253CBE}"/>
          </ac:cxnSpMkLst>
        </pc:cxnChg>
        <pc:cxnChg chg="add mod">
          <ac:chgData name="Keith Moore" userId="e45166d9-95d8-4647-9f6c-1b8870f61e33" providerId="ADAL" clId="{7FA94E31-705B-45CE-9083-10045403C86C}" dt="2024-04-29T15:05:10.614" v="14747"/>
          <ac:cxnSpMkLst>
            <pc:docMk/>
            <pc:sldMk cId="3901479323" sldId="267"/>
            <ac:cxnSpMk id="74" creationId="{663C2379-413F-B757-9F8E-E1257EBFA105}"/>
          </ac:cxnSpMkLst>
        </pc:cxnChg>
        <pc:cxnChg chg="del mod">
          <ac:chgData name="Keith Moore" userId="e45166d9-95d8-4647-9f6c-1b8870f61e33" providerId="ADAL" clId="{7FA94E31-705B-45CE-9083-10045403C86C}" dt="2024-04-29T15:00:15.323" v="14547" actId="478"/>
          <ac:cxnSpMkLst>
            <pc:docMk/>
            <pc:sldMk cId="3901479323" sldId="267"/>
            <ac:cxnSpMk id="76" creationId="{56A7391F-70D5-3E0A-115F-57F0B064DCF5}"/>
          </ac:cxnSpMkLst>
        </pc:cxnChg>
        <pc:cxnChg chg="add mod">
          <ac:chgData name="Keith Moore" userId="e45166d9-95d8-4647-9f6c-1b8870f61e33" providerId="ADAL" clId="{7FA94E31-705B-45CE-9083-10045403C86C}" dt="2024-04-29T15:06:00.939" v="14764" actId="1035"/>
          <ac:cxnSpMkLst>
            <pc:docMk/>
            <pc:sldMk cId="3901479323" sldId="267"/>
            <ac:cxnSpMk id="77" creationId="{441D5893-9884-7659-9113-3733BA6CEFFD}"/>
          </ac:cxnSpMkLst>
        </pc:cxnChg>
        <pc:cxnChg chg="del mod">
          <ac:chgData name="Keith Moore" userId="e45166d9-95d8-4647-9f6c-1b8870f61e33" providerId="ADAL" clId="{7FA94E31-705B-45CE-9083-10045403C86C}" dt="2024-04-24T11:06:22.422" v="11793" actId="478"/>
          <ac:cxnSpMkLst>
            <pc:docMk/>
            <pc:sldMk cId="3901479323" sldId="267"/>
            <ac:cxnSpMk id="80" creationId="{11E14F3A-9EB5-C7BF-95F9-577C62BA79B1}"/>
          </ac:cxnSpMkLst>
        </pc:cxnChg>
        <pc:cxnChg chg="del mod">
          <ac:chgData name="Keith Moore" userId="e45166d9-95d8-4647-9f6c-1b8870f61e33" providerId="ADAL" clId="{7FA94E31-705B-45CE-9083-10045403C86C}" dt="2024-04-24T11:10:03.267" v="11823" actId="478"/>
          <ac:cxnSpMkLst>
            <pc:docMk/>
            <pc:sldMk cId="3901479323" sldId="267"/>
            <ac:cxnSpMk id="81" creationId="{C3C7D2B8-57F4-4D06-9AB3-C465A4D097E0}"/>
          </ac:cxnSpMkLst>
        </pc:cxnChg>
        <pc:cxnChg chg="del mod">
          <ac:chgData name="Keith Moore" userId="e45166d9-95d8-4647-9f6c-1b8870f61e33" providerId="ADAL" clId="{7FA94E31-705B-45CE-9083-10045403C86C}" dt="2024-04-24T11:06:14.443" v="11791" actId="478"/>
          <ac:cxnSpMkLst>
            <pc:docMk/>
            <pc:sldMk cId="3901479323" sldId="267"/>
            <ac:cxnSpMk id="83" creationId="{05F00268-8485-7FA3-7F89-C38CA154149D}"/>
          </ac:cxnSpMkLst>
        </pc:cxnChg>
        <pc:cxnChg chg="del mod">
          <ac:chgData name="Keith Moore" userId="e45166d9-95d8-4647-9f6c-1b8870f61e33" providerId="ADAL" clId="{7FA94E31-705B-45CE-9083-10045403C86C}" dt="2024-04-24T11:06:11.893" v="11790" actId="478"/>
          <ac:cxnSpMkLst>
            <pc:docMk/>
            <pc:sldMk cId="3901479323" sldId="267"/>
            <ac:cxnSpMk id="85" creationId="{24444600-2140-D8DC-911B-0C79C1179975}"/>
          </ac:cxnSpMkLst>
        </pc:cxnChg>
        <pc:cxnChg chg="del mod">
          <ac:chgData name="Keith Moore" userId="e45166d9-95d8-4647-9f6c-1b8870f61e33" providerId="ADAL" clId="{7FA94E31-705B-45CE-9083-10045403C86C}" dt="2024-04-24T11:22:30.626" v="12124" actId="478"/>
          <ac:cxnSpMkLst>
            <pc:docMk/>
            <pc:sldMk cId="3901479323" sldId="267"/>
            <ac:cxnSpMk id="86" creationId="{27E76B46-D4EE-A073-3770-62303ADD8DF1}"/>
          </ac:cxnSpMkLst>
        </pc:cxnChg>
        <pc:cxnChg chg="del mod">
          <ac:chgData name="Keith Moore" userId="e45166d9-95d8-4647-9f6c-1b8870f61e33" providerId="ADAL" clId="{7FA94E31-705B-45CE-9083-10045403C86C}" dt="2024-04-24T11:11:09.351" v="11847" actId="478"/>
          <ac:cxnSpMkLst>
            <pc:docMk/>
            <pc:sldMk cId="3901479323" sldId="267"/>
            <ac:cxnSpMk id="91" creationId="{43EF680A-C0F1-CCF5-091F-9A5B195A972F}"/>
          </ac:cxnSpMkLst>
        </pc:cxnChg>
        <pc:cxnChg chg="add mod">
          <ac:chgData name="Keith Moore" userId="e45166d9-95d8-4647-9f6c-1b8870f61e33" providerId="ADAL" clId="{7FA94E31-705B-45CE-9083-10045403C86C}" dt="2024-04-29T14:58:55.287" v="14535" actId="1036"/>
          <ac:cxnSpMkLst>
            <pc:docMk/>
            <pc:sldMk cId="3901479323" sldId="267"/>
            <ac:cxnSpMk id="100" creationId="{99B7AB62-08C2-13BD-ECA9-D9560BBA8C67}"/>
          </ac:cxnSpMkLst>
        </pc:cxnChg>
        <pc:cxnChg chg="add mod">
          <ac:chgData name="Keith Moore" userId="e45166d9-95d8-4647-9f6c-1b8870f61e33" providerId="ADAL" clId="{7FA94E31-705B-45CE-9083-10045403C86C}" dt="2024-04-29T15:01:22.035" v="14561" actId="1038"/>
          <ac:cxnSpMkLst>
            <pc:docMk/>
            <pc:sldMk cId="3901479323" sldId="267"/>
            <ac:cxnSpMk id="105" creationId="{C02F4C26-B19B-E4C7-8622-0EE40F02A4B2}"/>
          </ac:cxnSpMkLst>
        </pc:cxnChg>
        <pc:cxnChg chg="add del mod">
          <ac:chgData name="Keith Moore" userId="e45166d9-95d8-4647-9f6c-1b8870f61e33" providerId="ADAL" clId="{7FA94E31-705B-45CE-9083-10045403C86C}" dt="2024-04-29T15:01:26.194" v="14562" actId="478"/>
          <ac:cxnSpMkLst>
            <pc:docMk/>
            <pc:sldMk cId="3901479323" sldId="267"/>
            <ac:cxnSpMk id="109" creationId="{051546D6-464F-C01F-2863-6115EF695C7F}"/>
          </ac:cxnSpMkLst>
        </pc:cxnChg>
        <pc:cxnChg chg="add mod">
          <ac:chgData name="Keith Moore" userId="e45166d9-95d8-4647-9f6c-1b8870f61e33" providerId="ADAL" clId="{7FA94E31-705B-45CE-9083-10045403C86C}" dt="2024-04-29T15:02:13.169" v="14654" actId="1038"/>
          <ac:cxnSpMkLst>
            <pc:docMk/>
            <pc:sldMk cId="3901479323" sldId="267"/>
            <ac:cxnSpMk id="115" creationId="{17FC8CDD-AC04-A986-04B5-25FE20F6C2B2}"/>
          </ac:cxnSpMkLst>
        </pc:cxnChg>
        <pc:cxnChg chg="add mod">
          <ac:chgData name="Keith Moore" userId="e45166d9-95d8-4647-9f6c-1b8870f61e33" providerId="ADAL" clId="{7FA94E31-705B-45CE-9083-10045403C86C}" dt="2024-04-29T15:06:00.939" v="14764" actId="1035"/>
          <ac:cxnSpMkLst>
            <pc:docMk/>
            <pc:sldMk cId="3901479323" sldId="267"/>
            <ac:cxnSpMk id="120" creationId="{C19ABDCB-5D71-0B49-EBD1-6D79BEFEA946}"/>
          </ac:cxnSpMkLst>
        </pc:cxnChg>
        <pc:cxnChg chg="del mod">
          <ac:chgData name="Keith Moore" userId="e45166d9-95d8-4647-9f6c-1b8870f61e33" providerId="ADAL" clId="{7FA94E31-705B-45CE-9083-10045403C86C}" dt="2024-04-24T11:12:38.024" v="11890" actId="478"/>
          <ac:cxnSpMkLst>
            <pc:docMk/>
            <pc:sldMk cId="3901479323" sldId="267"/>
            <ac:cxnSpMk id="127" creationId="{3AA4185F-A9EF-C629-62D5-D32108B189E8}"/>
          </ac:cxnSpMkLst>
        </pc:cxnChg>
        <pc:cxnChg chg="mod">
          <ac:chgData name="Keith Moore" userId="e45166d9-95d8-4647-9f6c-1b8870f61e33" providerId="ADAL" clId="{7FA94E31-705B-45CE-9083-10045403C86C}" dt="2024-04-29T15:02:53.187" v="14658" actId="1038"/>
          <ac:cxnSpMkLst>
            <pc:docMk/>
            <pc:sldMk cId="3901479323" sldId="267"/>
            <ac:cxnSpMk id="132" creationId="{99452834-45DD-A9DB-3B15-3C9BDAA92C38}"/>
          </ac:cxnSpMkLst>
        </pc:cxnChg>
        <pc:cxnChg chg="del mod">
          <ac:chgData name="Keith Moore" userId="e45166d9-95d8-4647-9f6c-1b8870f61e33" providerId="ADAL" clId="{7FA94E31-705B-45CE-9083-10045403C86C}" dt="2024-04-24T11:13:27.362" v="11931" actId="478"/>
          <ac:cxnSpMkLst>
            <pc:docMk/>
            <pc:sldMk cId="3901479323" sldId="267"/>
            <ac:cxnSpMk id="139" creationId="{3F59A861-6463-A804-D51B-9FA8F48D80B2}"/>
          </ac:cxnSpMkLst>
        </pc:cxnChg>
        <pc:cxnChg chg="mod">
          <ac:chgData name="Keith Moore" userId="e45166d9-95d8-4647-9f6c-1b8870f61e33" providerId="ADAL" clId="{7FA94E31-705B-45CE-9083-10045403C86C}" dt="2024-04-29T15:02:13.169" v="14654" actId="1038"/>
          <ac:cxnSpMkLst>
            <pc:docMk/>
            <pc:sldMk cId="3901479323" sldId="267"/>
            <ac:cxnSpMk id="159" creationId="{929E5E0F-B23C-5561-05D9-6A59C98E45C4}"/>
          </ac:cxnSpMkLst>
        </pc:cxnChg>
        <pc:cxnChg chg="mod">
          <ac:chgData name="Keith Moore" userId="e45166d9-95d8-4647-9f6c-1b8870f61e33" providerId="ADAL" clId="{7FA94E31-705B-45CE-9083-10045403C86C}" dt="2024-04-29T15:02:13.169" v="14654" actId="1038"/>
          <ac:cxnSpMkLst>
            <pc:docMk/>
            <pc:sldMk cId="3901479323" sldId="267"/>
            <ac:cxnSpMk id="161" creationId="{E0418117-66CA-148B-2BEF-806DFE73BB8D}"/>
          </ac:cxnSpMkLst>
        </pc:cxnChg>
        <pc:cxnChg chg="del mod">
          <ac:chgData name="Keith Moore" userId="e45166d9-95d8-4647-9f6c-1b8870f61e33" providerId="ADAL" clId="{7FA94E31-705B-45CE-9083-10045403C86C}" dt="2024-04-24T11:12:09.797" v="11864" actId="478"/>
          <ac:cxnSpMkLst>
            <pc:docMk/>
            <pc:sldMk cId="3901479323" sldId="267"/>
            <ac:cxnSpMk id="172" creationId="{EBA1DD67-B11A-CE0E-5994-DB621573C4FD}"/>
          </ac:cxnSpMkLst>
        </pc:cxnChg>
        <pc:cxnChg chg="del mod">
          <ac:chgData name="Keith Moore" userId="e45166d9-95d8-4647-9f6c-1b8870f61e33" providerId="ADAL" clId="{7FA94E31-705B-45CE-9083-10045403C86C}" dt="2024-04-24T11:04:44.982" v="11736" actId="478"/>
          <ac:cxnSpMkLst>
            <pc:docMk/>
            <pc:sldMk cId="3901479323" sldId="267"/>
            <ac:cxnSpMk id="200" creationId="{80EC39EA-AED2-39EA-9B75-905D73F154C5}"/>
          </ac:cxnSpMkLst>
        </pc:cxnChg>
      </pc:sldChg>
      <pc:sldChg chg="add del">
        <pc:chgData name="Keith Moore" userId="e45166d9-95d8-4647-9f6c-1b8870f61e33" providerId="ADAL" clId="{7FA94E31-705B-45CE-9083-10045403C86C}" dt="2024-04-25T08:49:24.055" v="12422"/>
        <pc:sldMkLst>
          <pc:docMk/>
          <pc:sldMk cId="1886738303" sldId="268"/>
        </pc:sldMkLst>
      </pc:sldChg>
    </pc:docChg>
  </pc:docChgLst>
  <pc:docChgLst>
    <pc:chgData name="Keith Moore" userId="e45166d9-95d8-4647-9f6c-1b8870f61e33" providerId="ADAL" clId="{A32F3421-4C5E-42CF-9DBA-1C8316F803FF}"/>
    <pc:docChg chg="undo custSel modSld">
      <pc:chgData name="Keith Moore" userId="e45166d9-95d8-4647-9f6c-1b8870f61e33" providerId="ADAL" clId="{A32F3421-4C5E-42CF-9DBA-1C8316F803FF}" dt="2024-11-19T15:05:32.446" v="138" actId="14100"/>
      <pc:docMkLst>
        <pc:docMk/>
      </pc:docMkLst>
      <pc:sldChg chg="addSp delSp modSp mod">
        <pc:chgData name="Keith Moore" userId="e45166d9-95d8-4647-9f6c-1b8870f61e33" providerId="ADAL" clId="{A32F3421-4C5E-42CF-9DBA-1C8316F803FF}" dt="2024-11-19T15:05:32.446" v="138" actId="14100"/>
        <pc:sldMkLst>
          <pc:docMk/>
          <pc:sldMk cId="3136654072" sldId="258"/>
        </pc:sldMkLst>
        <pc:spChg chg="mod">
          <ac:chgData name="Keith Moore" userId="e45166d9-95d8-4647-9f6c-1b8870f61e33" providerId="ADAL" clId="{A32F3421-4C5E-42CF-9DBA-1C8316F803FF}" dt="2024-11-19T14:58:50.629" v="42" actId="1036"/>
          <ac:spMkLst>
            <pc:docMk/>
            <pc:sldMk cId="3136654072" sldId="258"/>
            <ac:spMk id="23" creationId="{937979C8-4EC9-46F7-4527-CD95EBF7F7BE}"/>
          </ac:spMkLst>
        </pc:spChg>
        <pc:spChg chg="mod">
          <ac:chgData name="Keith Moore" userId="e45166d9-95d8-4647-9f6c-1b8870f61e33" providerId="ADAL" clId="{A32F3421-4C5E-42CF-9DBA-1C8316F803FF}" dt="2024-11-19T14:58:50.629" v="42" actId="1036"/>
          <ac:spMkLst>
            <pc:docMk/>
            <pc:sldMk cId="3136654072" sldId="258"/>
            <ac:spMk id="24" creationId="{B76A0441-6373-FBFC-8000-B7AD71CC9AB9}"/>
          </ac:spMkLst>
        </pc:spChg>
        <pc:spChg chg="mod">
          <ac:chgData name="Keith Moore" userId="e45166d9-95d8-4647-9f6c-1b8870f61e33" providerId="ADAL" clId="{A32F3421-4C5E-42CF-9DBA-1C8316F803FF}" dt="2024-11-19T14:59:09.952" v="51" actId="1035"/>
          <ac:spMkLst>
            <pc:docMk/>
            <pc:sldMk cId="3136654072" sldId="258"/>
            <ac:spMk id="26" creationId="{0FB09C1A-847B-31B3-3F84-23E7A80532C6}"/>
          </ac:spMkLst>
        </pc:spChg>
        <pc:spChg chg="mod">
          <ac:chgData name="Keith Moore" userId="e45166d9-95d8-4647-9f6c-1b8870f61e33" providerId="ADAL" clId="{A32F3421-4C5E-42CF-9DBA-1C8316F803FF}" dt="2024-11-19T14:58:50.629" v="42" actId="1036"/>
          <ac:spMkLst>
            <pc:docMk/>
            <pc:sldMk cId="3136654072" sldId="258"/>
            <ac:spMk id="27" creationId="{24B061BC-4D3F-CD12-4C65-5BFB1125BD50}"/>
          </ac:spMkLst>
        </pc:spChg>
        <pc:spChg chg="add mod">
          <ac:chgData name="Keith Moore" userId="e45166d9-95d8-4647-9f6c-1b8870f61e33" providerId="ADAL" clId="{A32F3421-4C5E-42CF-9DBA-1C8316F803FF}" dt="2024-11-19T15:05:23.336" v="137" actId="1036"/>
          <ac:spMkLst>
            <pc:docMk/>
            <pc:sldMk cId="3136654072" sldId="258"/>
            <ac:spMk id="34" creationId="{739DEB07-1315-D197-F33C-F47C777666C9}"/>
          </ac:spMkLst>
        </pc:spChg>
        <pc:spChg chg="mod">
          <ac:chgData name="Keith Moore" userId="e45166d9-95d8-4647-9f6c-1b8870f61e33" providerId="ADAL" clId="{A32F3421-4C5E-42CF-9DBA-1C8316F803FF}" dt="2024-11-19T14:58:50.629" v="42" actId="1036"/>
          <ac:spMkLst>
            <pc:docMk/>
            <pc:sldMk cId="3136654072" sldId="258"/>
            <ac:spMk id="35" creationId="{6F2B6493-3189-DD2E-57C6-E622FC0243DE}"/>
          </ac:spMkLst>
        </pc:spChg>
        <pc:spChg chg="add del mod">
          <ac:chgData name="Keith Moore" userId="e45166d9-95d8-4647-9f6c-1b8870f61e33" providerId="ADAL" clId="{A32F3421-4C5E-42CF-9DBA-1C8316F803FF}" dt="2024-11-19T15:01:11.367" v="66" actId="478"/>
          <ac:spMkLst>
            <pc:docMk/>
            <pc:sldMk cId="3136654072" sldId="258"/>
            <ac:spMk id="37" creationId="{291C34F5-E116-CD5D-1D1B-ECD369ADC4D2}"/>
          </ac:spMkLst>
        </pc:spChg>
        <pc:spChg chg="add del mod">
          <ac:chgData name="Keith Moore" userId="e45166d9-95d8-4647-9f6c-1b8870f61e33" providerId="ADAL" clId="{A32F3421-4C5E-42CF-9DBA-1C8316F803FF}" dt="2024-11-19T15:01:11.367" v="66" actId="478"/>
          <ac:spMkLst>
            <pc:docMk/>
            <pc:sldMk cId="3136654072" sldId="258"/>
            <ac:spMk id="40" creationId="{AA14578B-5EE4-9581-F613-607A42108727}"/>
          </ac:spMkLst>
        </pc:spChg>
        <pc:spChg chg="add del mod">
          <ac:chgData name="Keith Moore" userId="e45166d9-95d8-4647-9f6c-1b8870f61e33" providerId="ADAL" clId="{A32F3421-4C5E-42CF-9DBA-1C8316F803FF}" dt="2024-11-19T15:01:11.367" v="66" actId="478"/>
          <ac:spMkLst>
            <pc:docMk/>
            <pc:sldMk cId="3136654072" sldId="258"/>
            <ac:spMk id="41" creationId="{8257D54A-01AF-6CB4-6F73-937599A6EF78}"/>
          </ac:spMkLst>
        </pc:spChg>
        <pc:spChg chg="mod">
          <ac:chgData name="Keith Moore" userId="e45166d9-95d8-4647-9f6c-1b8870f61e33" providerId="ADAL" clId="{A32F3421-4C5E-42CF-9DBA-1C8316F803FF}" dt="2024-11-19T15:05:03.911" v="123" actId="1037"/>
          <ac:spMkLst>
            <pc:docMk/>
            <pc:sldMk cId="3136654072" sldId="258"/>
            <ac:spMk id="44" creationId="{594F8721-B31F-01B5-0BE2-28AB414843BF}"/>
          </ac:spMkLst>
        </pc:spChg>
        <pc:spChg chg="mod">
          <ac:chgData name="Keith Moore" userId="e45166d9-95d8-4647-9f6c-1b8870f61e33" providerId="ADAL" clId="{A32F3421-4C5E-42CF-9DBA-1C8316F803FF}" dt="2024-11-19T14:58:50.629" v="42" actId="1036"/>
          <ac:spMkLst>
            <pc:docMk/>
            <pc:sldMk cId="3136654072" sldId="258"/>
            <ac:spMk id="45" creationId="{9E09C55C-4066-F40A-ED45-763BEC3AAD5E}"/>
          </ac:spMkLst>
        </pc:spChg>
        <pc:spChg chg="mod">
          <ac:chgData name="Keith Moore" userId="e45166d9-95d8-4647-9f6c-1b8870f61e33" providerId="ADAL" clId="{A32F3421-4C5E-42CF-9DBA-1C8316F803FF}" dt="2024-11-19T14:58:50.629" v="42" actId="1036"/>
          <ac:spMkLst>
            <pc:docMk/>
            <pc:sldMk cId="3136654072" sldId="258"/>
            <ac:spMk id="46" creationId="{5E0B463C-C41B-8816-0F4F-778D767B3BD8}"/>
          </ac:spMkLst>
        </pc:spChg>
        <pc:spChg chg="add mod">
          <ac:chgData name="Keith Moore" userId="e45166d9-95d8-4647-9f6c-1b8870f61e33" providerId="ADAL" clId="{A32F3421-4C5E-42CF-9DBA-1C8316F803FF}" dt="2024-11-19T15:05:23.336" v="137" actId="1036"/>
          <ac:spMkLst>
            <pc:docMk/>
            <pc:sldMk cId="3136654072" sldId="258"/>
            <ac:spMk id="48" creationId="{93E798E9-9BA6-8028-BD08-1DE8D64A8797}"/>
          </ac:spMkLst>
        </pc:spChg>
        <pc:spChg chg="add mod">
          <ac:chgData name="Keith Moore" userId="e45166d9-95d8-4647-9f6c-1b8870f61e33" providerId="ADAL" clId="{A32F3421-4C5E-42CF-9DBA-1C8316F803FF}" dt="2024-11-19T15:04:59.057" v="122" actId="1037"/>
          <ac:spMkLst>
            <pc:docMk/>
            <pc:sldMk cId="3136654072" sldId="258"/>
            <ac:spMk id="68" creationId="{54653572-AB09-5700-E8FA-E3E5E2F04D16}"/>
          </ac:spMkLst>
        </pc:spChg>
        <pc:spChg chg="mod">
          <ac:chgData name="Keith Moore" userId="e45166d9-95d8-4647-9f6c-1b8870f61e33" providerId="ADAL" clId="{A32F3421-4C5E-42CF-9DBA-1C8316F803FF}" dt="2024-11-19T14:58:50.629" v="42" actId="1036"/>
          <ac:spMkLst>
            <pc:docMk/>
            <pc:sldMk cId="3136654072" sldId="258"/>
            <ac:spMk id="131" creationId="{0FB5CFD5-3E30-E988-DA02-8A648E7C5EBB}"/>
          </ac:spMkLst>
        </pc:spChg>
        <pc:spChg chg="del mod">
          <ac:chgData name="Keith Moore" userId="e45166d9-95d8-4647-9f6c-1b8870f61e33" providerId="ADAL" clId="{A32F3421-4C5E-42CF-9DBA-1C8316F803FF}" dt="2024-11-19T15:00:43.376" v="60" actId="478"/>
          <ac:spMkLst>
            <pc:docMk/>
            <pc:sldMk cId="3136654072" sldId="258"/>
            <ac:spMk id="158" creationId="{4D7C65CC-8B87-4CCF-BA72-6DFCD9CC4A2A}"/>
          </ac:spMkLst>
        </pc:spChg>
        <pc:spChg chg="mod">
          <ac:chgData name="Keith Moore" userId="e45166d9-95d8-4647-9f6c-1b8870f61e33" providerId="ADAL" clId="{A32F3421-4C5E-42CF-9DBA-1C8316F803FF}" dt="2024-11-19T15:03:59.644" v="104" actId="1036"/>
          <ac:spMkLst>
            <pc:docMk/>
            <pc:sldMk cId="3136654072" sldId="258"/>
            <ac:spMk id="160" creationId="{143AD78F-4A15-3832-8183-CC41B7706347}"/>
          </ac:spMkLst>
        </pc:spChg>
        <pc:cxnChg chg="add mod">
          <ac:chgData name="Keith Moore" userId="e45166d9-95d8-4647-9f6c-1b8870f61e33" providerId="ADAL" clId="{A32F3421-4C5E-42CF-9DBA-1C8316F803FF}" dt="2024-11-19T14:59:21.441" v="58" actId="14100"/>
          <ac:cxnSpMkLst>
            <pc:docMk/>
            <pc:sldMk cId="3136654072" sldId="258"/>
            <ac:cxnSpMk id="2" creationId="{9B5E4EEE-E512-F7A0-5E39-F06FC63B95E0}"/>
          </ac:cxnSpMkLst>
        </pc:cxnChg>
        <pc:cxnChg chg="mod">
          <ac:chgData name="Keith Moore" userId="e45166d9-95d8-4647-9f6c-1b8870f61e33" providerId="ADAL" clId="{A32F3421-4C5E-42CF-9DBA-1C8316F803FF}" dt="2024-11-19T15:05:32.446" v="138" actId="14100"/>
          <ac:cxnSpMkLst>
            <pc:docMk/>
            <pc:sldMk cId="3136654072" sldId="258"/>
            <ac:cxnSpMk id="4" creationId="{E064E08E-A041-AE9A-02B8-5E6D3C49C2A8}"/>
          </ac:cxnSpMkLst>
        </pc:cxnChg>
        <pc:cxnChg chg="mod">
          <ac:chgData name="Keith Moore" userId="e45166d9-95d8-4647-9f6c-1b8870f61e33" providerId="ADAL" clId="{A32F3421-4C5E-42CF-9DBA-1C8316F803FF}" dt="2024-11-19T14:59:09.952" v="51" actId="1035"/>
          <ac:cxnSpMkLst>
            <pc:docMk/>
            <pc:sldMk cId="3136654072" sldId="258"/>
            <ac:cxnSpMk id="12" creationId="{E38B4E19-3B5A-56FA-BEC9-1E4DB573E756}"/>
          </ac:cxnSpMkLst>
        </pc:cxnChg>
        <pc:cxnChg chg="add mod">
          <ac:chgData name="Keith Moore" userId="e45166d9-95d8-4647-9f6c-1b8870f61e33" providerId="ADAL" clId="{A32F3421-4C5E-42CF-9DBA-1C8316F803FF}" dt="2024-11-19T14:58:48.701" v="40" actId="14100"/>
          <ac:cxnSpMkLst>
            <pc:docMk/>
            <pc:sldMk cId="3136654072" sldId="258"/>
            <ac:cxnSpMk id="20" creationId="{85D4BC1B-EFA9-3DD1-489A-0D5B7B23168C}"/>
          </ac:cxnSpMkLst>
        </pc:cxnChg>
        <pc:cxnChg chg="mod">
          <ac:chgData name="Keith Moore" userId="e45166d9-95d8-4647-9f6c-1b8870f61e33" providerId="ADAL" clId="{A32F3421-4C5E-42CF-9DBA-1C8316F803FF}" dt="2024-11-19T14:59:09.952" v="51" actId="1035"/>
          <ac:cxnSpMkLst>
            <pc:docMk/>
            <pc:sldMk cId="3136654072" sldId="258"/>
            <ac:cxnSpMk id="36" creationId="{81C80179-EBF6-461A-A965-AB4593219300}"/>
          </ac:cxnSpMkLst>
        </pc:cxnChg>
        <pc:cxnChg chg="add del mod">
          <ac:chgData name="Keith Moore" userId="e45166d9-95d8-4647-9f6c-1b8870f61e33" providerId="ADAL" clId="{A32F3421-4C5E-42CF-9DBA-1C8316F803FF}" dt="2024-11-19T15:01:15.911" v="68" actId="478"/>
          <ac:cxnSpMkLst>
            <pc:docMk/>
            <pc:sldMk cId="3136654072" sldId="258"/>
            <ac:cxnSpMk id="38" creationId="{9768DE30-E1BF-1D05-C000-7A505F25E9E4}"/>
          </ac:cxnSpMkLst>
        </pc:cxnChg>
        <pc:cxnChg chg="mod">
          <ac:chgData name="Keith Moore" userId="e45166d9-95d8-4647-9f6c-1b8870f61e33" providerId="ADAL" clId="{A32F3421-4C5E-42CF-9DBA-1C8316F803FF}" dt="2024-11-19T14:59:09.952" v="51" actId="1035"/>
          <ac:cxnSpMkLst>
            <pc:docMk/>
            <pc:sldMk cId="3136654072" sldId="258"/>
            <ac:cxnSpMk id="39" creationId="{24061C8D-8E71-85BC-687F-732C97996F41}"/>
          </ac:cxnSpMkLst>
        </pc:cxnChg>
        <pc:cxnChg chg="add del mod">
          <ac:chgData name="Keith Moore" userId="e45166d9-95d8-4647-9f6c-1b8870f61e33" providerId="ADAL" clId="{A32F3421-4C5E-42CF-9DBA-1C8316F803FF}" dt="2024-11-19T15:01:08.246" v="65" actId="478"/>
          <ac:cxnSpMkLst>
            <pc:docMk/>
            <pc:sldMk cId="3136654072" sldId="258"/>
            <ac:cxnSpMk id="42" creationId="{44B3FB57-3CC9-BE3A-2789-8E6EA7B67515}"/>
          </ac:cxnSpMkLst>
        </pc:cxnChg>
        <pc:cxnChg chg="add del mod">
          <ac:chgData name="Keith Moore" userId="e45166d9-95d8-4647-9f6c-1b8870f61e33" providerId="ADAL" clId="{A32F3421-4C5E-42CF-9DBA-1C8316F803FF}" dt="2024-11-19T15:01:06.158" v="64" actId="478"/>
          <ac:cxnSpMkLst>
            <pc:docMk/>
            <pc:sldMk cId="3136654072" sldId="258"/>
            <ac:cxnSpMk id="43" creationId="{5176A149-1E9A-024F-0AD9-C62FBD960BD7}"/>
          </ac:cxnSpMkLst>
        </pc:cxnChg>
        <pc:cxnChg chg="add del mod">
          <ac:chgData name="Keith Moore" userId="e45166d9-95d8-4647-9f6c-1b8870f61e33" providerId="ADAL" clId="{A32F3421-4C5E-42CF-9DBA-1C8316F803FF}" dt="2024-11-19T15:01:11.367" v="66" actId="478"/>
          <ac:cxnSpMkLst>
            <pc:docMk/>
            <pc:sldMk cId="3136654072" sldId="258"/>
            <ac:cxnSpMk id="47" creationId="{038675BF-3D72-8CEA-044C-0B28850A9398}"/>
          </ac:cxnSpMkLst>
        </pc:cxnChg>
        <pc:cxnChg chg="add del mod">
          <ac:chgData name="Keith Moore" userId="e45166d9-95d8-4647-9f6c-1b8870f61e33" providerId="ADAL" clId="{A32F3421-4C5E-42CF-9DBA-1C8316F803FF}" dt="2024-11-19T15:01:14.824" v="67" actId="478"/>
          <ac:cxnSpMkLst>
            <pc:docMk/>
            <pc:sldMk cId="3136654072" sldId="258"/>
            <ac:cxnSpMk id="49" creationId="{61D47363-D126-B02B-6661-0A2A087D22FD}"/>
          </ac:cxnSpMkLst>
        </pc:cxnChg>
        <pc:cxnChg chg="add mod">
          <ac:chgData name="Keith Moore" userId="e45166d9-95d8-4647-9f6c-1b8870f61e33" providerId="ADAL" clId="{A32F3421-4C5E-42CF-9DBA-1C8316F803FF}" dt="2024-11-19T15:05:23.336" v="137" actId="1036"/>
          <ac:cxnSpMkLst>
            <pc:docMk/>
            <pc:sldMk cId="3136654072" sldId="258"/>
            <ac:cxnSpMk id="50" creationId="{46CDC67D-C807-0E3A-29DF-BF67514BEB34}"/>
          </ac:cxnSpMkLst>
        </pc:cxnChg>
        <pc:cxnChg chg="add mod">
          <ac:chgData name="Keith Moore" userId="e45166d9-95d8-4647-9f6c-1b8870f61e33" providerId="ADAL" clId="{A32F3421-4C5E-42CF-9DBA-1C8316F803FF}" dt="2024-11-19T15:05:23.336" v="137" actId="1036"/>
          <ac:cxnSpMkLst>
            <pc:docMk/>
            <pc:sldMk cId="3136654072" sldId="258"/>
            <ac:cxnSpMk id="51" creationId="{69BF1B2D-B5AE-2F2F-8CF3-92983A62816F}"/>
          </ac:cxnSpMkLst>
        </pc:cxnChg>
        <pc:cxnChg chg="add mod">
          <ac:chgData name="Keith Moore" userId="e45166d9-95d8-4647-9f6c-1b8870f61e33" providerId="ADAL" clId="{A32F3421-4C5E-42CF-9DBA-1C8316F803FF}" dt="2024-11-19T15:04:15.801" v="105" actId="14100"/>
          <ac:cxnSpMkLst>
            <pc:docMk/>
            <pc:sldMk cId="3136654072" sldId="258"/>
            <ac:cxnSpMk id="52" creationId="{AC184A02-D0E4-04D3-6621-14794E427586}"/>
          </ac:cxnSpMkLst>
        </pc:cxnChg>
        <pc:cxnChg chg="mod">
          <ac:chgData name="Keith Moore" userId="e45166d9-95d8-4647-9f6c-1b8870f61e33" providerId="ADAL" clId="{A32F3421-4C5E-42CF-9DBA-1C8316F803FF}" dt="2024-11-19T14:58:50.629" v="42" actId="1036"/>
          <ac:cxnSpMkLst>
            <pc:docMk/>
            <pc:sldMk cId="3136654072" sldId="258"/>
            <ac:cxnSpMk id="59" creationId="{84ECC082-0024-EABF-D751-7CFB12B5E09E}"/>
          </ac:cxnSpMkLst>
        </pc:cxnChg>
        <pc:cxnChg chg="mod">
          <ac:chgData name="Keith Moore" userId="e45166d9-95d8-4647-9f6c-1b8870f61e33" providerId="ADAL" clId="{A32F3421-4C5E-42CF-9DBA-1C8316F803FF}" dt="2024-11-19T14:58:50.629" v="42" actId="1036"/>
          <ac:cxnSpMkLst>
            <pc:docMk/>
            <pc:sldMk cId="3136654072" sldId="258"/>
            <ac:cxnSpMk id="62" creationId="{E919F479-96A4-0B40-28E3-0C2E1E29EFC4}"/>
          </ac:cxnSpMkLst>
        </pc:cxnChg>
        <pc:cxnChg chg="mod">
          <ac:chgData name="Keith Moore" userId="e45166d9-95d8-4647-9f6c-1b8870f61e33" providerId="ADAL" clId="{A32F3421-4C5E-42CF-9DBA-1C8316F803FF}" dt="2024-11-19T14:58:50.629" v="42" actId="1036"/>
          <ac:cxnSpMkLst>
            <pc:docMk/>
            <pc:sldMk cId="3136654072" sldId="258"/>
            <ac:cxnSpMk id="69" creationId="{E11F107F-1198-7AD5-52EA-DB3FA488B151}"/>
          </ac:cxnSpMkLst>
        </pc:cxnChg>
        <pc:cxnChg chg="add mod">
          <ac:chgData name="Keith Moore" userId="e45166d9-95d8-4647-9f6c-1b8870f61e33" providerId="ADAL" clId="{A32F3421-4C5E-42CF-9DBA-1C8316F803FF}" dt="2024-11-19T15:05:03.911" v="123" actId="1037"/>
          <ac:cxnSpMkLst>
            <pc:docMk/>
            <pc:sldMk cId="3136654072" sldId="258"/>
            <ac:cxnSpMk id="71" creationId="{EED8E68C-92E7-D35E-A101-A728A86E8B2F}"/>
          </ac:cxnSpMkLst>
        </pc:cxnChg>
        <pc:cxnChg chg="mod">
          <ac:chgData name="Keith Moore" userId="e45166d9-95d8-4647-9f6c-1b8870f61e33" providerId="ADAL" clId="{A32F3421-4C5E-42CF-9DBA-1C8316F803FF}" dt="2024-11-19T14:58:50.629" v="42" actId="1036"/>
          <ac:cxnSpMkLst>
            <pc:docMk/>
            <pc:sldMk cId="3136654072" sldId="258"/>
            <ac:cxnSpMk id="87" creationId="{1C9B3D20-FAAA-672E-CB8C-43FA080FDBAC}"/>
          </ac:cxnSpMkLst>
        </pc:cxnChg>
        <pc:cxnChg chg="mod">
          <ac:chgData name="Keith Moore" userId="e45166d9-95d8-4647-9f6c-1b8870f61e33" providerId="ADAL" clId="{A32F3421-4C5E-42CF-9DBA-1C8316F803FF}" dt="2024-11-19T14:58:50.629" v="42" actId="1036"/>
          <ac:cxnSpMkLst>
            <pc:docMk/>
            <pc:sldMk cId="3136654072" sldId="258"/>
            <ac:cxnSpMk id="91" creationId="{104EF652-D311-834B-1E0C-7724E34952D6}"/>
          </ac:cxnSpMkLst>
        </pc:cxnChg>
        <pc:cxnChg chg="mod">
          <ac:chgData name="Keith Moore" userId="e45166d9-95d8-4647-9f6c-1b8870f61e33" providerId="ADAL" clId="{A32F3421-4C5E-42CF-9DBA-1C8316F803FF}" dt="2024-11-19T14:58:50.629" v="42" actId="1036"/>
          <ac:cxnSpMkLst>
            <pc:docMk/>
            <pc:sldMk cId="3136654072" sldId="258"/>
            <ac:cxnSpMk id="97" creationId="{27DE0205-76F6-DC39-C463-DAA03597C4E9}"/>
          </ac:cxnSpMkLst>
        </pc:cxnChg>
        <pc:cxnChg chg="mod">
          <ac:chgData name="Keith Moore" userId="e45166d9-95d8-4647-9f6c-1b8870f61e33" providerId="ADAL" clId="{A32F3421-4C5E-42CF-9DBA-1C8316F803FF}" dt="2024-11-19T15:05:03.911" v="123" actId="1037"/>
          <ac:cxnSpMkLst>
            <pc:docMk/>
            <pc:sldMk cId="3136654072" sldId="258"/>
            <ac:cxnSpMk id="111" creationId="{A4EE9A3F-6F84-914E-8CF4-E8E458A66CF3}"/>
          </ac:cxnSpMkLst>
        </pc:cxnChg>
        <pc:cxnChg chg="mod">
          <ac:chgData name="Keith Moore" userId="e45166d9-95d8-4647-9f6c-1b8870f61e33" providerId="ADAL" clId="{A32F3421-4C5E-42CF-9DBA-1C8316F803FF}" dt="2024-11-19T15:04:59.057" v="122" actId="1037"/>
          <ac:cxnSpMkLst>
            <pc:docMk/>
            <pc:sldMk cId="3136654072" sldId="258"/>
            <ac:cxnSpMk id="117" creationId="{6308154D-24F1-BE09-46B4-8FB86FF2075B}"/>
          </ac:cxnSpMkLst>
        </pc:cxnChg>
        <pc:cxnChg chg="del mod">
          <ac:chgData name="Keith Moore" userId="e45166d9-95d8-4647-9f6c-1b8870f61e33" providerId="ADAL" clId="{A32F3421-4C5E-42CF-9DBA-1C8316F803FF}" dt="2024-11-19T15:00:45.279" v="61" actId="478"/>
          <ac:cxnSpMkLst>
            <pc:docMk/>
            <pc:sldMk cId="3136654072" sldId="258"/>
            <ac:cxnSpMk id="159" creationId="{929E5E0F-B23C-5561-05D9-6A59C98E45C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1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89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37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17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36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77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87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45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657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272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861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D1586-B000-44F5-8ED5-A1A109BACE16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278C0-4917-410C-8D19-94C2DEEFF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95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7.xml"/><Relationship Id="rId7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4.xml"/><Relationship Id="rId5" Type="http://schemas.openxmlformats.org/officeDocument/2006/relationships/slide" Target="slide3.xml"/><Relationship Id="rId10" Type="http://schemas.openxmlformats.org/officeDocument/2006/relationships/slide" Target="slide11.xml"/><Relationship Id="rId4" Type="http://schemas.openxmlformats.org/officeDocument/2006/relationships/slide" Target="slide8.xml"/><Relationship Id="rId9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7.xml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4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1.xml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7.xml"/><Relationship Id="rId7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1.xml"/><Relationship Id="rId4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2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itle 1"/>
          <p:cNvSpPr txBox="1">
            <a:spLocks/>
          </p:cNvSpPr>
          <p:nvPr/>
        </p:nvSpPr>
        <p:spPr>
          <a:xfrm>
            <a:off x="455636" y="370528"/>
            <a:ext cx="4349218" cy="1197015"/>
          </a:xfrm>
          <a:prstGeom prst="rect">
            <a:avLst/>
          </a:prstGeom>
        </p:spPr>
        <p:txBody>
          <a:bodyPr vert="horz" lIns="74295" tIns="37148" rIns="74295" bIns="37148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60" b="1" dirty="0"/>
              <a:t>Maternity care path</a:t>
            </a:r>
          </a:p>
          <a:p>
            <a:pPr algn="l"/>
            <a:r>
              <a:rPr lang="en-GB" sz="3660" b="1" dirty="0"/>
              <a:t>overview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E86DAA63-6DC2-144D-0275-2C8DCCC5FA7F}"/>
              </a:ext>
            </a:extLst>
          </p:cNvPr>
          <p:cNvSpPr/>
          <p:nvPr/>
        </p:nvSpPr>
        <p:spPr>
          <a:xfrm>
            <a:off x="5246327" y="2053946"/>
            <a:ext cx="114582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D6C779C3-296F-3385-AB21-151B97702177}"/>
              </a:ext>
            </a:extLst>
          </p:cNvPr>
          <p:cNvCxnSpPr>
            <a:cxnSpLocks/>
            <a:endCxn id="188" idx="0"/>
          </p:cNvCxnSpPr>
          <p:nvPr/>
        </p:nvCxnSpPr>
        <p:spPr>
          <a:xfrm>
            <a:off x="5819239" y="1803042"/>
            <a:ext cx="0" cy="25090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Rectangle 198">
            <a:extLst>
              <a:ext uri="{FF2B5EF4-FFF2-40B4-BE49-F238E27FC236}">
                <a16:creationId xmlns:a16="http://schemas.microsoft.com/office/drawing/2014/main" id="{D588F34F-76F2-41C6-7DA1-0BBF02E6E00F}"/>
              </a:ext>
            </a:extLst>
          </p:cNvPr>
          <p:cNvSpPr/>
          <p:nvPr/>
        </p:nvSpPr>
        <p:spPr>
          <a:xfrm>
            <a:off x="5189875" y="79238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588F34F-76F2-41C6-7DA1-0BBF02E6E00F}"/>
              </a:ext>
            </a:extLst>
          </p:cNvPr>
          <p:cNvSpPr/>
          <p:nvPr/>
        </p:nvSpPr>
        <p:spPr>
          <a:xfrm>
            <a:off x="5195087" y="1316471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5195087" y="294270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5002484" y="294270"/>
            <a:ext cx="1663943" cy="23107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D780ED-2679-4541-F520-E9F14EA3D7BF}"/>
              </a:ext>
            </a:extLst>
          </p:cNvPr>
          <p:cNvSpPr/>
          <p:nvPr/>
        </p:nvSpPr>
        <p:spPr>
          <a:xfrm>
            <a:off x="2946886" y="2679111"/>
            <a:ext cx="1102668" cy="3797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Referral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99452834-45DD-A9DB-3B15-3C9BDAA92C38}"/>
              </a:ext>
            </a:extLst>
          </p:cNvPr>
          <p:cNvCxnSpPr>
            <a:cxnSpLocks/>
            <a:stCxn id="4" idx="2"/>
            <a:endCxn id="9" idx="0"/>
          </p:cNvCxnSpPr>
          <p:nvPr/>
        </p:nvCxnSpPr>
        <p:spPr>
          <a:xfrm>
            <a:off x="3498220" y="3058827"/>
            <a:ext cx="0" cy="252698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/>
            <a:extLst>
              <a:ext uri="{FF2B5EF4-FFF2-40B4-BE49-F238E27FC236}">
                <a16:creationId xmlns:a16="http://schemas.microsoft.com/office/drawing/2014/main" id="{E5D88011-E2D3-EAA1-A7C4-D6867E74F73B}"/>
              </a:ext>
            </a:extLst>
          </p:cNvPr>
          <p:cNvSpPr/>
          <p:nvPr/>
        </p:nvSpPr>
        <p:spPr>
          <a:xfrm>
            <a:off x="2946886" y="3311525"/>
            <a:ext cx="1102668" cy="3797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Antenatal care pathway</a:t>
            </a:r>
          </a:p>
        </p:txBody>
      </p:sp>
      <p:sp>
        <p:nvSpPr>
          <p:cNvPr id="196" name="Rectangle 195">
            <a:hlinkClick r:id="rId3" action="ppaction://hlinksldjump"/>
            <a:extLst>
              <a:ext uri="{FF2B5EF4-FFF2-40B4-BE49-F238E27FC236}">
                <a16:creationId xmlns:a16="http://schemas.microsoft.com/office/drawing/2014/main" id="{AF4424B6-C2AF-BA00-4B8A-7480C90DF0BE}"/>
              </a:ext>
            </a:extLst>
          </p:cNvPr>
          <p:cNvSpPr/>
          <p:nvPr/>
        </p:nvSpPr>
        <p:spPr>
          <a:xfrm>
            <a:off x="1293539" y="6103406"/>
            <a:ext cx="1315473" cy="417037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Postnatal maternal care pathway</a:t>
            </a:r>
          </a:p>
        </p:txBody>
      </p:sp>
      <p:sp>
        <p:nvSpPr>
          <p:cNvPr id="203" name="Rectangle 202">
            <a:hlinkClick r:id="rId4" action="ppaction://hlinksldjump"/>
            <a:extLst>
              <a:ext uri="{FF2B5EF4-FFF2-40B4-BE49-F238E27FC236}">
                <a16:creationId xmlns:a16="http://schemas.microsoft.com/office/drawing/2014/main" id="{88D743C9-82C3-A56B-ACB4-CEC5C7686B47}"/>
              </a:ext>
            </a:extLst>
          </p:cNvPr>
          <p:cNvSpPr/>
          <p:nvPr/>
        </p:nvSpPr>
        <p:spPr>
          <a:xfrm>
            <a:off x="4707563" y="6102792"/>
            <a:ext cx="1315473" cy="417037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Infant care pathway</a:t>
            </a:r>
          </a:p>
        </p:txBody>
      </p:sp>
      <p:sp>
        <p:nvSpPr>
          <p:cNvPr id="10" name="Rectangle 9">
            <a:hlinkClick r:id="rId5" action="ppaction://hlinksldjump"/>
            <a:extLst>
              <a:ext uri="{FF2B5EF4-FFF2-40B4-BE49-F238E27FC236}">
                <a16:creationId xmlns:a16="http://schemas.microsoft.com/office/drawing/2014/main" id="{80F60EA8-84DA-E19F-DFB2-EEE3E04EA5E7}"/>
              </a:ext>
            </a:extLst>
          </p:cNvPr>
          <p:cNvSpPr/>
          <p:nvPr/>
        </p:nvSpPr>
        <p:spPr>
          <a:xfrm>
            <a:off x="1185300" y="4561969"/>
            <a:ext cx="1102668" cy="63620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Midwife-led Intrapartum care pathway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AB9B26-853D-9851-F9E8-CDA6B6016114}"/>
              </a:ext>
            </a:extLst>
          </p:cNvPr>
          <p:cNvSpPr/>
          <p:nvPr/>
        </p:nvSpPr>
        <p:spPr>
          <a:xfrm>
            <a:off x="4741147" y="691906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Discharge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AE83E56-2E2C-542B-32BF-D104328E96BB}"/>
              </a:ext>
            </a:extLst>
          </p:cNvPr>
          <p:cNvCxnSpPr>
            <a:cxnSpLocks/>
            <a:stCxn id="203" idx="2"/>
            <a:endCxn id="21" idx="0"/>
          </p:cNvCxnSpPr>
          <p:nvPr/>
        </p:nvCxnSpPr>
        <p:spPr>
          <a:xfrm flipH="1">
            <a:off x="5365299" y="6519829"/>
            <a:ext cx="1" cy="399233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8F71798F-4A17-B7E7-323C-C785BFCF4BAF}"/>
              </a:ext>
            </a:extLst>
          </p:cNvPr>
          <p:cNvSpPr/>
          <p:nvPr/>
        </p:nvSpPr>
        <p:spPr>
          <a:xfrm>
            <a:off x="1327120" y="715029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Discharge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025B64B-954C-0B39-7E19-D6906E144C3B}"/>
              </a:ext>
            </a:extLst>
          </p:cNvPr>
          <p:cNvCxnSpPr>
            <a:cxnSpLocks/>
            <a:stCxn id="196" idx="2"/>
            <a:endCxn id="23" idx="0"/>
          </p:cNvCxnSpPr>
          <p:nvPr/>
        </p:nvCxnSpPr>
        <p:spPr>
          <a:xfrm flipH="1">
            <a:off x="1951272" y="6520443"/>
            <a:ext cx="4" cy="629850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7CB703A-8461-D116-EF32-9883E9BE00F4}"/>
              </a:ext>
            </a:extLst>
          </p:cNvPr>
          <p:cNvCxnSpPr>
            <a:cxnSpLocks/>
            <a:stCxn id="29" idx="2"/>
            <a:endCxn id="10" idx="0"/>
          </p:cNvCxnSpPr>
          <p:nvPr/>
        </p:nvCxnSpPr>
        <p:spPr>
          <a:xfrm flipH="1">
            <a:off x="1736634" y="3916648"/>
            <a:ext cx="1" cy="64532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hlinkClick r:id="rId6" action="ppaction://hlinksldjump"/>
            <a:extLst>
              <a:ext uri="{FF2B5EF4-FFF2-40B4-BE49-F238E27FC236}">
                <a16:creationId xmlns:a16="http://schemas.microsoft.com/office/drawing/2014/main" id="{C90AC208-6696-8E84-B9C2-4DB1DB0AB9FF}"/>
              </a:ext>
            </a:extLst>
          </p:cNvPr>
          <p:cNvSpPr/>
          <p:nvPr/>
        </p:nvSpPr>
        <p:spPr>
          <a:xfrm>
            <a:off x="5057350" y="4537412"/>
            <a:ext cx="1102668" cy="3797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Caesarean care pathway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BD0C4FC-D4C1-9D15-BB59-C6CDCEF54E76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4280094" y="4878320"/>
            <a:ext cx="722390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hlinkClick r:id="rId7" action="ppaction://hlinksldjump"/>
            <a:extLst>
              <a:ext uri="{FF2B5EF4-FFF2-40B4-BE49-F238E27FC236}">
                <a16:creationId xmlns:a16="http://schemas.microsoft.com/office/drawing/2014/main" id="{6163C9D6-6BA5-8267-28FA-19DFDA8B33F5}"/>
              </a:ext>
            </a:extLst>
          </p:cNvPr>
          <p:cNvSpPr/>
          <p:nvPr/>
        </p:nvSpPr>
        <p:spPr>
          <a:xfrm>
            <a:off x="5057350" y="4913630"/>
            <a:ext cx="1102668" cy="3797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Induced labour care pathway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9A53C149-440D-8E22-578B-4CA39B0BBBCE}"/>
              </a:ext>
            </a:extLst>
          </p:cNvPr>
          <p:cNvCxnSpPr>
            <a:cxnSpLocks/>
            <a:stCxn id="6" idx="2"/>
            <a:endCxn id="203" idx="0"/>
          </p:cNvCxnSpPr>
          <p:nvPr/>
        </p:nvCxnSpPr>
        <p:spPr>
          <a:xfrm rot="5400000">
            <a:off x="5082269" y="5576377"/>
            <a:ext cx="809446" cy="243384"/>
          </a:xfrm>
          <a:prstGeom prst="bentConnector3">
            <a:avLst>
              <a:gd name="adj1" fmla="val 45227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B396822C-5FB8-3458-C933-5631313B3704}"/>
              </a:ext>
            </a:extLst>
          </p:cNvPr>
          <p:cNvCxnSpPr>
            <a:cxnSpLocks/>
            <a:stCxn id="10" idx="2"/>
            <a:endCxn id="203" idx="0"/>
          </p:cNvCxnSpPr>
          <p:nvPr/>
        </p:nvCxnSpPr>
        <p:spPr>
          <a:xfrm rot="16200000" flipH="1">
            <a:off x="3098657" y="3836148"/>
            <a:ext cx="904621" cy="3628666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418091E4-C65B-913F-0CFE-662C4B310776}"/>
              </a:ext>
            </a:extLst>
          </p:cNvPr>
          <p:cNvCxnSpPr>
            <a:cxnSpLocks/>
            <a:stCxn id="10" idx="2"/>
            <a:endCxn id="196" idx="0"/>
          </p:cNvCxnSpPr>
          <p:nvPr/>
        </p:nvCxnSpPr>
        <p:spPr>
          <a:xfrm rot="16200000" flipH="1">
            <a:off x="1391338" y="5543467"/>
            <a:ext cx="905235" cy="214642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111073C5-DB56-6CE7-9BB7-5787C2926B38}"/>
              </a:ext>
            </a:extLst>
          </p:cNvPr>
          <p:cNvCxnSpPr>
            <a:cxnSpLocks/>
            <a:stCxn id="9" idx="3"/>
            <a:endCxn id="2" idx="0"/>
          </p:cNvCxnSpPr>
          <p:nvPr/>
        </p:nvCxnSpPr>
        <p:spPr>
          <a:xfrm>
            <a:off x="4049554" y="3501383"/>
            <a:ext cx="1559130" cy="1036029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3F9E39A3-C8CA-B4D7-82B3-4ECED6ECBE53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 rot="5400000">
            <a:off x="2182063" y="3245812"/>
            <a:ext cx="870728" cy="1761586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7D1EC7B-A5E0-1A80-C164-05E7BF4D688D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2401195" y="3501383"/>
            <a:ext cx="545691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hlinkClick r:id="rId8" action="ppaction://hlinksldjump"/>
            <a:extLst>
              <a:ext uri="{FF2B5EF4-FFF2-40B4-BE49-F238E27FC236}">
                <a16:creationId xmlns:a16="http://schemas.microsoft.com/office/drawing/2014/main" id="{26726D25-8332-2FC3-E441-7D9500D10B22}"/>
              </a:ext>
            </a:extLst>
          </p:cNvPr>
          <p:cNvSpPr/>
          <p:nvPr/>
        </p:nvSpPr>
        <p:spPr>
          <a:xfrm>
            <a:off x="3011281" y="6130245"/>
            <a:ext cx="1321868" cy="36212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Infant feeding path</a:t>
            </a:r>
          </a:p>
        </p:txBody>
      </p:sp>
      <p:sp>
        <p:nvSpPr>
          <p:cNvPr id="11" name="Rectangle 10">
            <a:hlinkClick r:id="rId9" action="ppaction://hlinksldjump"/>
            <a:extLst>
              <a:ext uri="{FF2B5EF4-FFF2-40B4-BE49-F238E27FC236}">
                <a16:creationId xmlns:a16="http://schemas.microsoft.com/office/drawing/2014/main" id="{C1A76E1E-1DF2-6E3C-0B74-2CE3F730D9AF}"/>
              </a:ext>
            </a:extLst>
          </p:cNvPr>
          <p:cNvSpPr/>
          <p:nvPr/>
        </p:nvSpPr>
        <p:spPr>
          <a:xfrm>
            <a:off x="2767821" y="7014332"/>
            <a:ext cx="1329121" cy="47959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Pre-eclampsia and hypertension path</a:t>
            </a:r>
          </a:p>
        </p:txBody>
      </p:sp>
      <p:sp>
        <p:nvSpPr>
          <p:cNvPr id="13" name="Rectangle 12">
            <a:hlinkClick r:id="rId10" action="ppaction://hlinksldjump"/>
            <a:extLst>
              <a:ext uri="{FF2B5EF4-FFF2-40B4-BE49-F238E27FC236}">
                <a16:creationId xmlns:a16="http://schemas.microsoft.com/office/drawing/2014/main" id="{311476CE-8805-9D6F-68EF-3E1701290ACA}"/>
              </a:ext>
            </a:extLst>
          </p:cNvPr>
          <p:cNvSpPr/>
          <p:nvPr/>
        </p:nvSpPr>
        <p:spPr>
          <a:xfrm>
            <a:off x="2767821" y="7492091"/>
            <a:ext cx="1329121" cy="39378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Pelvic floor health care path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E76F32C-1F2F-FED2-FB94-F03B9C88B20A}"/>
              </a:ext>
            </a:extLst>
          </p:cNvPr>
          <p:cNvCxnSpPr>
            <a:cxnSpLocks/>
            <a:stCxn id="203" idx="1"/>
            <a:endCxn id="3" idx="3"/>
          </p:cNvCxnSpPr>
          <p:nvPr/>
        </p:nvCxnSpPr>
        <p:spPr>
          <a:xfrm flipH="1" flipV="1">
            <a:off x="4333149" y="6311310"/>
            <a:ext cx="374414" cy="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693C9417-F3FF-73FA-DAC1-922438537B1A}"/>
              </a:ext>
            </a:extLst>
          </p:cNvPr>
          <p:cNvCxnSpPr>
            <a:cxnSpLocks/>
            <a:stCxn id="196" idx="2"/>
            <a:endCxn id="11" idx="0"/>
          </p:cNvCxnSpPr>
          <p:nvPr/>
        </p:nvCxnSpPr>
        <p:spPr>
          <a:xfrm rot="16200000" flipH="1">
            <a:off x="2444885" y="6026834"/>
            <a:ext cx="493889" cy="1481106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D89C2AE-AB05-F52F-7D03-FD1691013392}"/>
              </a:ext>
            </a:extLst>
          </p:cNvPr>
          <p:cNvSpPr/>
          <p:nvPr/>
        </p:nvSpPr>
        <p:spPr>
          <a:xfrm>
            <a:off x="2813651" y="8238017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Discharge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372B80D-F9E4-44A8-9700-F676575A858B}"/>
              </a:ext>
            </a:extLst>
          </p:cNvPr>
          <p:cNvCxnSpPr>
            <a:cxnSpLocks/>
            <a:stCxn id="13" idx="2"/>
            <a:endCxn id="30" idx="0"/>
          </p:cNvCxnSpPr>
          <p:nvPr/>
        </p:nvCxnSpPr>
        <p:spPr>
          <a:xfrm>
            <a:off x="3432382" y="7885873"/>
            <a:ext cx="5421" cy="352144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hlinkClick r:id="rId11" action="ppaction://hlinksldjump"/>
            <a:extLst>
              <a:ext uri="{FF2B5EF4-FFF2-40B4-BE49-F238E27FC236}">
                <a16:creationId xmlns:a16="http://schemas.microsoft.com/office/drawing/2014/main" id="{5C87043D-4918-0A24-7AA4-2FB6ACEE5267}"/>
              </a:ext>
            </a:extLst>
          </p:cNvPr>
          <p:cNvSpPr/>
          <p:nvPr/>
        </p:nvSpPr>
        <p:spPr>
          <a:xfrm>
            <a:off x="3177426" y="4560219"/>
            <a:ext cx="1102668" cy="63620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OG-led Intrapartum care pathway</a:t>
            </a: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414D1F7E-C19A-B9F9-6BA1-81DA3FB465BA}"/>
              </a:ext>
            </a:extLst>
          </p:cNvPr>
          <p:cNvCxnSpPr>
            <a:cxnSpLocks/>
            <a:stCxn id="9" idx="2"/>
            <a:endCxn id="51" idx="0"/>
          </p:cNvCxnSpPr>
          <p:nvPr/>
        </p:nvCxnSpPr>
        <p:spPr>
          <a:xfrm rot="16200000" flipH="1">
            <a:off x="3179001" y="4010460"/>
            <a:ext cx="868978" cy="230540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56D08AB7-ABF0-8944-4765-43C9BE34C00B}"/>
              </a:ext>
            </a:extLst>
          </p:cNvPr>
          <p:cNvCxnSpPr>
            <a:cxnSpLocks/>
            <a:stCxn id="10" idx="3"/>
            <a:endCxn id="51" idx="1"/>
          </p:cNvCxnSpPr>
          <p:nvPr/>
        </p:nvCxnSpPr>
        <p:spPr>
          <a:xfrm flipV="1">
            <a:off x="2287968" y="4878320"/>
            <a:ext cx="889458" cy="175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40021C05-46BE-B5F5-8FEF-766E3C24A040}"/>
              </a:ext>
            </a:extLst>
          </p:cNvPr>
          <p:cNvCxnSpPr>
            <a:cxnSpLocks/>
            <a:stCxn id="51" idx="2"/>
            <a:endCxn id="196" idx="0"/>
          </p:cNvCxnSpPr>
          <p:nvPr/>
        </p:nvCxnSpPr>
        <p:spPr>
          <a:xfrm rot="5400000">
            <a:off x="2386526" y="4761171"/>
            <a:ext cx="906985" cy="1777484"/>
          </a:xfrm>
          <a:prstGeom prst="bentConnector3">
            <a:avLst>
              <a:gd name="adj1" fmla="val 5142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786D4BB-AD4D-B248-968F-9A5F71BDE3C3}"/>
              </a:ext>
            </a:extLst>
          </p:cNvPr>
          <p:cNvCxnSpPr>
            <a:cxnSpLocks/>
            <a:stCxn id="3" idx="1"/>
            <a:endCxn id="196" idx="3"/>
          </p:cNvCxnSpPr>
          <p:nvPr/>
        </p:nvCxnSpPr>
        <p:spPr>
          <a:xfrm flipH="1">
            <a:off x="2609012" y="6311310"/>
            <a:ext cx="402269" cy="61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9" action="ppaction://hlinksldjump"/>
            <a:extLst>
              <a:ext uri="{FF2B5EF4-FFF2-40B4-BE49-F238E27FC236}">
                <a16:creationId xmlns:a16="http://schemas.microsoft.com/office/drawing/2014/main" id="{BA59C513-9FC7-3053-17EC-EC14C61A2B1E}"/>
              </a:ext>
            </a:extLst>
          </p:cNvPr>
          <p:cNvSpPr/>
          <p:nvPr/>
        </p:nvSpPr>
        <p:spPr>
          <a:xfrm>
            <a:off x="1072074" y="3045107"/>
            <a:ext cx="1329121" cy="47959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Pre-eclampsia and hypertension path</a:t>
            </a:r>
          </a:p>
        </p:txBody>
      </p:sp>
      <p:sp>
        <p:nvSpPr>
          <p:cNvPr id="29" name="Rectangle 28">
            <a:hlinkClick r:id="rId10" action="ppaction://hlinksldjump"/>
            <a:extLst>
              <a:ext uri="{FF2B5EF4-FFF2-40B4-BE49-F238E27FC236}">
                <a16:creationId xmlns:a16="http://schemas.microsoft.com/office/drawing/2014/main" id="{EC936E43-A502-63A8-B567-CF5F65DBE161}"/>
              </a:ext>
            </a:extLst>
          </p:cNvPr>
          <p:cNvSpPr/>
          <p:nvPr/>
        </p:nvSpPr>
        <p:spPr>
          <a:xfrm>
            <a:off x="1072074" y="3522866"/>
            <a:ext cx="1329121" cy="39378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Pelvic floor health care path</a:t>
            </a:r>
          </a:p>
        </p:txBody>
      </p:sp>
    </p:spTree>
    <p:extLst>
      <p:ext uri="{BB962C8B-B14F-4D97-AF65-F5344CB8AC3E}">
        <p14:creationId xmlns:p14="http://schemas.microsoft.com/office/powerpoint/2010/main" val="1111094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588F34F-76F2-41C6-7DA1-0BBF02E6E00F}"/>
              </a:ext>
            </a:extLst>
          </p:cNvPr>
          <p:cNvSpPr/>
          <p:nvPr/>
        </p:nvSpPr>
        <p:spPr>
          <a:xfrm>
            <a:off x="2346909" y="3430564"/>
            <a:ext cx="1248304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Clinical review &amp; test for </a:t>
            </a:r>
            <a:r>
              <a:rPr lang="en-GB" sz="975" dirty="0" err="1">
                <a:solidFill>
                  <a:schemeClr val="tx1"/>
                </a:solidFill>
              </a:rPr>
              <a:t>proteinurea</a:t>
            </a:r>
            <a:endParaRPr lang="en-GB" sz="975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hlinkClick r:id="rId2" action="ppaction://hlinksldjump"/>
            <a:extLst>
              <a:ext uri="{FF2B5EF4-FFF2-40B4-BE49-F238E27FC236}">
                <a16:creationId xmlns:a16="http://schemas.microsoft.com/office/drawing/2014/main" id="{99E07DA5-5E48-BC5B-18C3-BE0575030EE1}"/>
              </a:ext>
            </a:extLst>
          </p:cNvPr>
          <p:cNvSpPr/>
          <p:nvPr/>
        </p:nvSpPr>
        <p:spPr>
          <a:xfrm>
            <a:off x="2058680" y="1584869"/>
            <a:ext cx="1225888" cy="54225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Antenatal care path</a:t>
            </a:r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455636" y="370528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Hypertension path</a:t>
            </a:r>
          </a:p>
          <a:p>
            <a:pPr algn="l"/>
            <a:r>
              <a:rPr lang="en-GB" sz="1200" dirty="0"/>
              <a:t>Source: https://www.nice.org.uk/guidance/ng133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6080A04-3CBA-36EA-0828-3A1F41006C0A}"/>
              </a:ext>
            </a:extLst>
          </p:cNvPr>
          <p:cNvSpPr/>
          <p:nvPr/>
        </p:nvSpPr>
        <p:spPr>
          <a:xfrm>
            <a:off x="2346909" y="2538545"/>
            <a:ext cx="1248304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Risk assessment for pre-eclampsia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40B91017-4A13-9F0C-1E77-DB36B4431F5D}"/>
              </a:ext>
            </a:extLst>
          </p:cNvPr>
          <p:cNvCxnSpPr>
            <a:cxnSpLocks/>
            <a:stCxn id="5" idx="2"/>
            <a:endCxn id="93" idx="0"/>
          </p:cNvCxnSpPr>
          <p:nvPr/>
        </p:nvCxnSpPr>
        <p:spPr>
          <a:xfrm>
            <a:off x="2971061" y="3845040"/>
            <a:ext cx="1769" cy="28872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C752319A-F889-F1E1-F290-36426AE775CA}"/>
              </a:ext>
            </a:extLst>
          </p:cNvPr>
          <p:cNvSpPr/>
          <p:nvPr/>
        </p:nvSpPr>
        <p:spPr>
          <a:xfrm>
            <a:off x="2315093" y="4133764"/>
            <a:ext cx="1315473" cy="36212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Refer to specialist services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2A64B39-0D1F-8498-DEC9-7B46E4A6D834}"/>
              </a:ext>
            </a:extLst>
          </p:cNvPr>
          <p:cNvSpPr/>
          <p:nvPr/>
        </p:nvSpPr>
        <p:spPr>
          <a:xfrm>
            <a:off x="4863936" y="5061105"/>
            <a:ext cx="1315473" cy="55264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Hypertension in pregnancy specialist service</a:t>
            </a:r>
          </a:p>
        </p:txBody>
      </p:sp>
      <p:cxnSp>
        <p:nvCxnSpPr>
          <p:cNvPr id="103" name="Connector: Elbow 102">
            <a:extLst>
              <a:ext uri="{FF2B5EF4-FFF2-40B4-BE49-F238E27FC236}">
                <a16:creationId xmlns:a16="http://schemas.microsoft.com/office/drawing/2014/main" id="{73E299B3-7ED6-871E-5CC4-AA533B45A656}"/>
              </a:ext>
            </a:extLst>
          </p:cNvPr>
          <p:cNvCxnSpPr>
            <a:cxnSpLocks/>
            <a:stCxn id="66" idx="2"/>
            <a:endCxn id="112" idx="0"/>
          </p:cNvCxnSpPr>
          <p:nvPr/>
        </p:nvCxnSpPr>
        <p:spPr>
          <a:xfrm rot="16200000" flipH="1">
            <a:off x="4042695" y="1881387"/>
            <a:ext cx="396396" cy="2539664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extLst>
              <a:ext uri="{FF2B5EF4-FFF2-40B4-BE49-F238E27FC236}">
                <a16:creationId xmlns:a16="http://schemas.microsoft.com/office/drawing/2014/main" id="{36C8936D-0562-459F-6571-4D78B83436BB}"/>
              </a:ext>
            </a:extLst>
          </p:cNvPr>
          <p:cNvSpPr/>
          <p:nvPr/>
        </p:nvSpPr>
        <p:spPr>
          <a:xfrm>
            <a:off x="4886573" y="3349417"/>
            <a:ext cx="1248304" cy="55213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75 mg to 150 mg of aspirin daily from 12 weeks until birth</a:t>
            </a:r>
          </a:p>
        </p:txBody>
      </p: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:a16="http://schemas.microsoft.com/office/drawing/2014/main" id="{087323AE-BC3A-B7A1-CAC7-1E36920EC0AC}"/>
              </a:ext>
            </a:extLst>
          </p:cNvPr>
          <p:cNvSpPr/>
          <p:nvPr/>
        </p:nvSpPr>
        <p:spPr>
          <a:xfrm>
            <a:off x="190282" y="2701118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sp>
        <p:nvSpPr>
          <p:cNvPr id="2" name="Rectangle 1">
            <a:hlinkClick r:id="rId4" action="ppaction://hlinksldjump"/>
            <a:extLst>
              <a:ext uri="{FF2B5EF4-FFF2-40B4-BE49-F238E27FC236}">
                <a16:creationId xmlns:a16="http://schemas.microsoft.com/office/drawing/2014/main" id="{50A1F08C-8F04-2072-3256-AF8915D5CD4A}"/>
              </a:ext>
            </a:extLst>
          </p:cNvPr>
          <p:cNvSpPr/>
          <p:nvPr/>
        </p:nvSpPr>
        <p:spPr>
          <a:xfrm>
            <a:off x="4035113" y="6948138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OG-led Intrapartum care path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965A4A-3649-84E4-8688-858294C604AF}"/>
              </a:ext>
            </a:extLst>
          </p:cNvPr>
          <p:cNvSpPr txBox="1"/>
          <p:nvPr/>
        </p:nvSpPr>
        <p:spPr>
          <a:xfrm>
            <a:off x="3682137" y="2808611"/>
            <a:ext cx="85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High risk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37C1F7A-FDF0-BB6A-3C8C-6A8627F5F7DE}"/>
              </a:ext>
            </a:extLst>
          </p:cNvPr>
          <p:cNvCxnSpPr>
            <a:cxnSpLocks/>
            <a:stCxn id="66" idx="2"/>
            <a:endCxn id="5" idx="0"/>
          </p:cNvCxnSpPr>
          <p:nvPr/>
        </p:nvCxnSpPr>
        <p:spPr>
          <a:xfrm>
            <a:off x="2971061" y="2953021"/>
            <a:ext cx="0" cy="477543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13740C7-03F4-4591-DD36-6B7D5757266F}"/>
              </a:ext>
            </a:extLst>
          </p:cNvPr>
          <p:cNvSpPr txBox="1"/>
          <p:nvPr/>
        </p:nvSpPr>
        <p:spPr>
          <a:xfrm>
            <a:off x="2215166" y="3063692"/>
            <a:ext cx="9720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Low risk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2C5E1E1-751C-5337-375F-73D3FE24C0A6}"/>
              </a:ext>
            </a:extLst>
          </p:cNvPr>
          <p:cNvCxnSpPr>
            <a:cxnSpLocks/>
            <a:stCxn id="93" idx="2"/>
            <a:endCxn id="41" idx="0"/>
          </p:cNvCxnSpPr>
          <p:nvPr/>
        </p:nvCxnSpPr>
        <p:spPr>
          <a:xfrm flipH="1">
            <a:off x="2971062" y="4495893"/>
            <a:ext cx="1768" cy="409215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CF75F3F1-6623-F7F4-987A-F6F32ABD2BF8}"/>
              </a:ext>
            </a:extLst>
          </p:cNvPr>
          <p:cNvSpPr/>
          <p:nvPr/>
        </p:nvSpPr>
        <p:spPr>
          <a:xfrm>
            <a:off x="376905" y="4897723"/>
            <a:ext cx="1315473" cy="52911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ACE and/or ARB and/or thiazide cessation/alternatives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DA514C5-BE99-F294-5E71-5B084231341A}"/>
              </a:ext>
            </a:extLst>
          </p:cNvPr>
          <p:cNvSpPr/>
          <p:nvPr/>
        </p:nvSpPr>
        <p:spPr>
          <a:xfrm>
            <a:off x="2313325" y="4905108"/>
            <a:ext cx="1315473" cy="519808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Pre-existing hypertensive treatment?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58B6BED3-37BE-1D93-7331-E1D494E48810}"/>
              </a:ext>
            </a:extLst>
          </p:cNvPr>
          <p:cNvCxnSpPr>
            <a:cxnSpLocks/>
            <a:stCxn id="41" idx="1"/>
            <a:endCxn id="40" idx="3"/>
          </p:cNvCxnSpPr>
          <p:nvPr/>
        </p:nvCxnSpPr>
        <p:spPr>
          <a:xfrm flipH="1" flipV="1">
            <a:off x="1692378" y="5162283"/>
            <a:ext cx="620947" cy="2729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E290A87B-4A72-6F2F-2604-ED791E7C553F}"/>
              </a:ext>
            </a:extLst>
          </p:cNvPr>
          <p:cNvSpPr txBox="1"/>
          <p:nvPr/>
        </p:nvSpPr>
        <p:spPr>
          <a:xfrm rot="10800000" flipV="1">
            <a:off x="1728100" y="4880671"/>
            <a:ext cx="6595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894C854-2907-FB51-7D6B-C39327C63172}"/>
              </a:ext>
            </a:extLst>
          </p:cNvPr>
          <p:cNvSpPr txBox="1"/>
          <p:nvPr/>
        </p:nvSpPr>
        <p:spPr>
          <a:xfrm>
            <a:off x="2967367" y="5469376"/>
            <a:ext cx="566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No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04A7D4D-EE9E-9909-9E5B-4E9374AEAE24}"/>
              </a:ext>
            </a:extLst>
          </p:cNvPr>
          <p:cNvSpPr/>
          <p:nvPr/>
        </p:nvSpPr>
        <p:spPr>
          <a:xfrm>
            <a:off x="1347406" y="5899020"/>
            <a:ext cx="1315473" cy="52911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Advice and antihypertensive therapy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925E82B-DFDC-9B9A-C129-663AC6C6C85B}"/>
              </a:ext>
            </a:extLst>
          </p:cNvPr>
          <p:cNvCxnSpPr>
            <a:cxnSpLocks/>
            <a:stCxn id="51" idx="2"/>
            <a:endCxn id="72" idx="0"/>
          </p:cNvCxnSpPr>
          <p:nvPr/>
        </p:nvCxnSpPr>
        <p:spPr>
          <a:xfrm flipH="1">
            <a:off x="1990895" y="6428139"/>
            <a:ext cx="14248" cy="359484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0E54DE89-F3DB-C2B0-6A38-6D357F2AD4F9}"/>
              </a:ext>
            </a:extLst>
          </p:cNvPr>
          <p:cNvSpPr/>
          <p:nvPr/>
        </p:nvSpPr>
        <p:spPr>
          <a:xfrm>
            <a:off x="4852988" y="4251298"/>
            <a:ext cx="1315473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 err="1">
                <a:solidFill>
                  <a:schemeClr val="tx1"/>
                </a:solidFill>
              </a:rPr>
              <a:t>PlGF</a:t>
            </a:r>
            <a:r>
              <a:rPr lang="en-GB" sz="975" dirty="0">
                <a:solidFill>
                  <a:schemeClr val="tx1"/>
                </a:solidFill>
              </a:rPr>
              <a:t>-test between weeks 20 - 36+6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0ECB9AED-4199-5B70-5927-CF73E2950C2D}"/>
              </a:ext>
            </a:extLst>
          </p:cNvPr>
          <p:cNvCxnSpPr>
            <a:cxnSpLocks/>
            <a:stCxn id="112" idx="2"/>
            <a:endCxn id="59" idx="0"/>
          </p:cNvCxnSpPr>
          <p:nvPr/>
        </p:nvCxnSpPr>
        <p:spPr>
          <a:xfrm>
            <a:off x="5510725" y="3901551"/>
            <a:ext cx="0" cy="349747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677ACA28-3D6B-7B00-97D3-080916A5DC5A}"/>
              </a:ext>
            </a:extLst>
          </p:cNvPr>
          <p:cNvSpPr/>
          <p:nvPr/>
        </p:nvSpPr>
        <p:spPr>
          <a:xfrm>
            <a:off x="3389092" y="5830753"/>
            <a:ext cx="1315473" cy="726513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Additional hypertension appointments every 2-4 weeks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0C7FD0C-F821-7495-4DFD-09987FE35C17}"/>
              </a:ext>
            </a:extLst>
          </p:cNvPr>
          <p:cNvSpPr/>
          <p:nvPr/>
        </p:nvSpPr>
        <p:spPr>
          <a:xfrm>
            <a:off x="1333158" y="6787623"/>
            <a:ext cx="1315473" cy="519808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Hypertension under control?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2B08A59-8522-6798-EB08-90DF6D490BF0}"/>
              </a:ext>
            </a:extLst>
          </p:cNvPr>
          <p:cNvSpPr txBox="1"/>
          <p:nvPr/>
        </p:nvSpPr>
        <p:spPr>
          <a:xfrm rot="10800000" flipV="1">
            <a:off x="2632537" y="6774120"/>
            <a:ext cx="6595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8A3E068-881A-B4BE-5E00-AD4ED435FFF1}"/>
              </a:ext>
            </a:extLst>
          </p:cNvPr>
          <p:cNvSpPr txBox="1"/>
          <p:nvPr/>
        </p:nvSpPr>
        <p:spPr>
          <a:xfrm>
            <a:off x="1958238" y="7338490"/>
            <a:ext cx="566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No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4DB3028-5DA0-6270-AA11-43873BBDB081}"/>
              </a:ext>
            </a:extLst>
          </p:cNvPr>
          <p:cNvSpPr/>
          <p:nvPr/>
        </p:nvSpPr>
        <p:spPr>
          <a:xfrm>
            <a:off x="1333158" y="7704261"/>
            <a:ext cx="1315473" cy="52911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Additional hypertension appointments weekly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408A70AB-FEEE-635A-9867-5D687F8B1136}"/>
              </a:ext>
            </a:extLst>
          </p:cNvPr>
          <p:cNvCxnSpPr>
            <a:cxnSpLocks/>
            <a:stCxn id="72" idx="2"/>
            <a:endCxn id="76" idx="0"/>
          </p:cNvCxnSpPr>
          <p:nvPr/>
        </p:nvCxnSpPr>
        <p:spPr>
          <a:xfrm>
            <a:off x="1990895" y="7307431"/>
            <a:ext cx="0" cy="396830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E7CF57F9-D3AC-194A-3B32-80350DCDB6CF}"/>
              </a:ext>
            </a:extLst>
          </p:cNvPr>
          <p:cNvSpPr/>
          <p:nvPr/>
        </p:nvSpPr>
        <p:spPr>
          <a:xfrm>
            <a:off x="3548359" y="7777029"/>
            <a:ext cx="1712642" cy="87942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Blood pressure assessment:</a:t>
            </a:r>
          </a:p>
          <a:p>
            <a:r>
              <a:rPr lang="en-GB" sz="975" dirty="0">
                <a:solidFill>
                  <a:schemeClr val="tx1"/>
                </a:solidFill>
              </a:rPr>
              <a:t>Daily for 2 days postpartum</a:t>
            </a:r>
          </a:p>
          <a:p>
            <a:r>
              <a:rPr lang="en-GB" sz="975" dirty="0">
                <a:solidFill>
                  <a:schemeClr val="tx1"/>
                </a:solidFill>
              </a:rPr>
              <a:t>Once days 3-5</a:t>
            </a:r>
          </a:p>
          <a:p>
            <a:r>
              <a:rPr lang="en-GB" sz="975" dirty="0">
                <a:solidFill>
                  <a:schemeClr val="tx1"/>
                </a:solidFill>
              </a:rPr>
              <a:t>As clinically indicated day 6 onwards</a:t>
            </a:r>
          </a:p>
        </p:txBody>
      </p:sp>
      <p:sp>
        <p:nvSpPr>
          <p:cNvPr id="109" name="Rectangle 108">
            <a:hlinkClick r:id="rId5" action="ppaction://hlinksldjump"/>
            <a:extLst>
              <a:ext uri="{FF2B5EF4-FFF2-40B4-BE49-F238E27FC236}">
                <a16:creationId xmlns:a16="http://schemas.microsoft.com/office/drawing/2014/main" id="{450768E8-FFD3-7BCB-B751-8EB5AC2EFFEB}"/>
              </a:ext>
            </a:extLst>
          </p:cNvPr>
          <p:cNvSpPr/>
          <p:nvPr/>
        </p:nvSpPr>
        <p:spPr>
          <a:xfrm>
            <a:off x="390608" y="9076528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Postnatal maternal care path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4CC5A52F-20AF-623B-C744-DF61DAE338E3}"/>
              </a:ext>
            </a:extLst>
          </p:cNvPr>
          <p:cNvCxnSpPr>
            <a:cxnSpLocks/>
            <a:stCxn id="118" idx="1"/>
            <a:endCxn id="109" idx="3"/>
          </p:cNvCxnSpPr>
          <p:nvPr/>
        </p:nvCxnSpPr>
        <p:spPr>
          <a:xfrm flipH="1" flipV="1">
            <a:off x="1616496" y="9283766"/>
            <a:ext cx="441395" cy="542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>
            <a:extLst>
              <a:ext uri="{FF2B5EF4-FFF2-40B4-BE49-F238E27FC236}">
                <a16:creationId xmlns:a16="http://schemas.microsoft.com/office/drawing/2014/main" id="{5AD4A10D-0F45-E38A-B3C4-9562D456B311}"/>
              </a:ext>
            </a:extLst>
          </p:cNvPr>
          <p:cNvSpPr/>
          <p:nvPr/>
        </p:nvSpPr>
        <p:spPr>
          <a:xfrm>
            <a:off x="2057891" y="9024627"/>
            <a:ext cx="1315473" cy="52911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Start or restart antihypertensive therapy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79C7B508-25E1-133F-0035-A3A979DC1856}"/>
              </a:ext>
            </a:extLst>
          </p:cNvPr>
          <p:cNvCxnSpPr>
            <a:cxnSpLocks/>
            <a:stCxn id="59" idx="2"/>
            <a:endCxn id="94" idx="0"/>
          </p:cNvCxnSpPr>
          <p:nvPr/>
        </p:nvCxnSpPr>
        <p:spPr>
          <a:xfrm>
            <a:off x="5510725" y="4594933"/>
            <a:ext cx="10948" cy="466172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A8785C7D-3453-F64E-0854-95908630F51B}"/>
              </a:ext>
            </a:extLst>
          </p:cNvPr>
          <p:cNvCxnSpPr>
            <a:cxnSpLocks/>
            <a:stCxn id="93" idx="3"/>
            <a:endCxn id="94" idx="1"/>
          </p:cNvCxnSpPr>
          <p:nvPr/>
        </p:nvCxnSpPr>
        <p:spPr>
          <a:xfrm>
            <a:off x="3630566" y="4314829"/>
            <a:ext cx="1233370" cy="1022601"/>
          </a:xfrm>
          <a:prstGeom prst="bentConnector3">
            <a:avLst>
              <a:gd name="adj1" fmla="val 50000"/>
            </a:avLst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or: Elbow 142">
            <a:extLst>
              <a:ext uri="{FF2B5EF4-FFF2-40B4-BE49-F238E27FC236}">
                <a16:creationId xmlns:a16="http://schemas.microsoft.com/office/drawing/2014/main" id="{6C9F6691-DAEC-83B7-1524-63382BD3287D}"/>
              </a:ext>
            </a:extLst>
          </p:cNvPr>
          <p:cNvCxnSpPr>
            <a:cxnSpLocks/>
            <a:stCxn id="94" idx="2"/>
            <a:endCxn id="2" idx="3"/>
          </p:cNvCxnSpPr>
          <p:nvPr/>
        </p:nvCxnSpPr>
        <p:spPr>
          <a:xfrm rot="5400000">
            <a:off x="4620526" y="6254229"/>
            <a:ext cx="1541622" cy="260672"/>
          </a:xfrm>
          <a:prstGeom prst="bentConnector2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or: Elbow 153">
            <a:extLst>
              <a:ext uri="{FF2B5EF4-FFF2-40B4-BE49-F238E27FC236}">
                <a16:creationId xmlns:a16="http://schemas.microsoft.com/office/drawing/2014/main" id="{A999EF00-E5FE-1B44-5BF1-E335688F4734}"/>
              </a:ext>
            </a:extLst>
          </p:cNvPr>
          <p:cNvCxnSpPr>
            <a:cxnSpLocks/>
            <a:stCxn id="2" idx="2"/>
            <a:endCxn id="91" idx="0"/>
          </p:cNvCxnSpPr>
          <p:nvPr/>
        </p:nvCxnSpPr>
        <p:spPr>
          <a:xfrm rot="5400000">
            <a:off x="4319162" y="7448133"/>
            <a:ext cx="414415" cy="24337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or: Elbow 167">
            <a:extLst>
              <a:ext uri="{FF2B5EF4-FFF2-40B4-BE49-F238E27FC236}">
                <a16:creationId xmlns:a16="http://schemas.microsoft.com/office/drawing/2014/main" id="{B1A1A8D7-DAB2-A290-4D7E-058D26518831}"/>
              </a:ext>
            </a:extLst>
          </p:cNvPr>
          <p:cNvCxnSpPr>
            <a:cxnSpLocks/>
            <a:stCxn id="41" idx="2"/>
            <a:endCxn id="51" idx="0"/>
          </p:cNvCxnSpPr>
          <p:nvPr/>
        </p:nvCxnSpPr>
        <p:spPr>
          <a:xfrm rot="5400000">
            <a:off x="2251051" y="5179009"/>
            <a:ext cx="474104" cy="965919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nector: Elbow 177">
            <a:extLst>
              <a:ext uri="{FF2B5EF4-FFF2-40B4-BE49-F238E27FC236}">
                <a16:creationId xmlns:a16="http://schemas.microsoft.com/office/drawing/2014/main" id="{5A5B3A8D-68BA-99E1-1D46-22E21AB2E24E}"/>
              </a:ext>
            </a:extLst>
          </p:cNvPr>
          <p:cNvCxnSpPr>
            <a:cxnSpLocks/>
            <a:stCxn id="72" idx="3"/>
            <a:endCxn id="71" idx="1"/>
          </p:cNvCxnSpPr>
          <p:nvPr/>
        </p:nvCxnSpPr>
        <p:spPr>
          <a:xfrm flipV="1">
            <a:off x="2648631" y="6194010"/>
            <a:ext cx="740461" cy="853517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ctor: Elbow 180">
            <a:extLst>
              <a:ext uri="{FF2B5EF4-FFF2-40B4-BE49-F238E27FC236}">
                <a16:creationId xmlns:a16="http://schemas.microsoft.com/office/drawing/2014/main" id="{0CBDE892-5DDD-C447-34F4-8732650E1016}"/>
              </a:ext>
            </a:extLst>
          </p:cNvPr>
          <p:cNvCxnSpPr>
            <a:cxnSpLocks/>
            <a:stCxn id="76" idx="3"/>
            <a:endCxn id="2" idx="1"/>
          </p:cNvCxnSpPr>
          <p:nvPr/>
        </p:nvCxnSpPr>
        <p:spPr>
          <a:xfrm flipV="1">
            <a:off x="2648631" y="7155376"/>
            <a:ext cx="1386482" cy="813445"/>
          </a:xfrm>
          <a:prstGeom prst="bentConnector3">
            <a:avLst>
              <a:gd name="adj1" fmla="val 4164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Connector: Elbow 185">
            <a:extLst>
              <a:ext uri="{FF2B5EF4-FFF2-40B4-BE49-F238E27FC236}">
                <a16:creationId xmlns:a16="http://schemas.microsoft.com/office/drawing/2014/main" id="{5AE9F679-71A1-D4F0-C026-4AEC580AE333}"/>
              </a:ext>
            </a:extLst>
          </p:cNvPr>
          <p:cNvCxnSpPr>
            <a:cxnSpLocks/>
            <a:stCxn id="91" idx="2"/>
            <a:endCxn id="118" idx="3"/>
          </p:cNvCxnSpPr>
          <p:nvPr/>
        </p:nvCxnSpPr>
        <p:spPr>
          <a:xfrm rot="5400000">
            <a:off x="3572654" y="8457160"/>
            <a:ext cx="632737" cy="1031316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191">
            <a:extLst>
              <a:ext uri="{FF2B5EF4-FFF2-40B4-BE49-F238E27FC236}">
                <a16:creationId xmlns:a16="http://schemas.microsoft.com/office/drawing/2014/main" id="{32E1FEED-83D6-96E1-5BAF-28903B70482F}"/>
              </a:ext>
            </a:extLst>
          </p:cNvPr>
          <p:cNvSpPr/>
          <p:nvPr/>
        </p:nvSpPr>
        <p:spPr>
          <a:xfrm>
            <a:off x="4899479" y="8817769"/>
            <a:ext cx="1712642" cy="942578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Blood pressure assessment:</a:t>
            </a:r>
          </a:p>
          <a:p>
            <a:r>
              <a:rPr lang="en-GB" sz="975" dirty="0">
                <a:solidFill>
                  <a:schemeClr val="tx1"/>
                </a:solidFill>
              </a:rPr>
              <a:t>4x day as in-patient</a:t>
            </a:r>
          </a:p>
          <a:p>
            <a:r>
              <a:rPr lang="en-GB" sz="975" dirty="0">
                <a:solidFill>
                  <a:schemeClr val="tx1"/>
                </a:solidFill>
              </a:rPr>
              <a:t>Every 1-2 days for 2 weeks post transfer to community care</a:t>
            </a:r>
          </a:p>
          <a:p>
            <a:r>
              <a:rPr lang="en-GB" sz="975" dirty="0">
                <a:solidFill>
                  <a:schemeClr val="tx1"/>
                </a:solidFill>
              </a:rPr>
              <a:t>+ clinical management plan</a:t>
            </a:r>
          </a:p>
        </p:txBody>
      </p: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6A6A6822-89C9-EF15-B1B6-315D35753560}"/>
              </a:ext>
            </a:extLst>
          </p:cNvPr>
          <p:cNvCxnSpPr>
            <a:cxnSpLocks/>
            <a:stCxn id="192" idx="1"/>
            <a:endCxn id="118" idx="3"/>
          </p:cNvCxnSpPr>
          <p:nvPr/>
        </p:nvCxnSpPr>
        <p:spPr>
          <a:xfrm flipH="1">
            <a:off x="3373364" y="9289058"/>
            <a:ext cx="1526115" cy="129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or: Elbow 200">
            <a:extLst>
              <a:ext uri="{FF2B5EF4-FFF2-40B4-BE49-F238E27FC236}">
                <a16:creationId xmlns:a16="http://schemas.microsoft.com/office/drawing/2014/main" id="{7A750505-D7DD-9E51-3DDB-70DDC0A50910}"/>
              </a:ext>
            </a:extLst>
          </p:cNvPr>
          <p:cNvCxnSpPr>
            <a:cxnSpLocks/>
            <a:stCxn id="2" idx="2"/>
            <a:endCxn id="192" idx="0"/>
          </p:cNvCxnSpPr>
          <p:nvPr/>
        </p:nvCxnSpPr>
        <p:spPr>
          <a:xfrm rot="16200000" flipH="1">
            <a:off x="4474351" y="7536319"/>
            <a:ext cx="1455155" cy="1107743"/>
          </a:xfrm>
          <a:prstGeom prst="bentConnector3">
            <a:avLst>
              <a:gd name="adj1" fmla="val 13713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TextBox 205">
            <a:extLst>
              <a:ext uri="{FF2B5EF4-FFF2-40B4-BE49-F238E27FC236}">
                <a16:creationId xmlns:a16="http://schemas.microsoft.com/office/drawing/2014/main" id="{3B4F0EE2-CD3E-F41C-F275-B206B93A0A02}"/>
              </a:ext>
            </a:extLst>
          </p:cNvPr>
          <p:cNvSpPr txBox="1"/>
          <p:nvPr/>
        </p:nvSpPr>
        <p:spPr>
          <a:xfrm rot="10800000" flipV="1">
            <a:off x="5755800" y="7515036"/>
            <a:ext cx="959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 pre-eclampsia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04E702EC-2B02-2071-6130-ECB0E02C5856}"/>
              </a:ext>
            </a:extLst>
          </p:cNvPr>
          <p:cNvSpPr txBox="1"/>
          <p:nvPr/>
        </p:nvSpPr>
        <p:spPr>
          <a:xfrm rot="10800000" flipV="1">
            <a:off x="3432252" y="7293917"/>
            <a:ext cx="9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w/out pre-eclampsia</a:t>
            </a:r>
          </a:p>
        </p:txBody>
      </p:sp>
      <p:sp>
        <p:nvSpPr>
          <p:cNvPr id="3" name="Rectangle 2">
            <a:hlinkClick r:id="rId6" action="ppaction://hlinksldjump"/>
            <a:extLst>
              <a:ext uri="{FF2B5EF4-FFF2-40B4-BE49-F238E27FC236}">
                <a16:creationId xmlns:a16="http://schemas.microsoft.com/office/drawing/2014/main" id="{E6AFA631-FD90-372C-BFF5-96EBDDE21C12}"/>
              </a:ext>
            </a:extLst>
          </p:cNvPr>
          <p:cNvSpPr/>
          <p:nvPr/>
        </p:nvSpPr>
        <p:spPr>
          <a:xfrm>
            <a:off x="624075" y="1590063"/>
            <a:ext cx="1225888" cy="52912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Midwife-led Intrapartum care path</a:t>
            </a:r>
          </a:p>
        </p:txBody>
      </p:sp>
      <p:sp>
        <p:nvSpPr>
          <p:cNvPr id="6" name="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44FE8229-4871-E449-7BBA-D940952CD5DC}"/>
              </a:ext>
            </a:extLst>
          </p:cNvPr>
          <p:cNvSpPr/>
          <p:nvPr/>
        </p:nvSpPr>
        <p:spPr>
          <a:xfrm>
            <a:off x="3493285" y="1597748"/>
            <a:ext cx="1225888" cy="522623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OG-led Intrapartum care path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67477B8D-3ADF-5D99-4EF6-456367C9F59A}"/>
              </a:ext>
            </a:extLst>
          </p:cNvPr>
          <p:cNvCxnSpPr>
            <a:cxnSpLocks/>
            <a:stCxn id="3" idx="2"/>
            <a:endCxn id="66" idx="0"/>
          </p:cNvCxnSpPr>
          <p:nvPr/>
        </p:nvCxnSpPr>
        <p:spPr>
          <a:xfrm rot="16200000" flipH="1">
            <a:off x="1894359" y="1461843"/>
            <a:ext cx="419362" cy="1734042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0E4EFF36-5F62-7FBA-B6F0-E4BC412C3D0C}"/>
              </a:ext>
            </a:extLst>
          </p:cNvPr>
          <p:cNvCxnSpPr>
            <a:cxnSpLocks/>
            <a:stCxn id="6" idx="2"/>
            <a:endCxn id="66" idx="0"/>
          </p:cNvCxnSpPr>
          <p:nvPr/>
        </p:nvCxnSpPr>
        <p:spPr>
          <a:xfrm rot="5400000">
            <a:off x="3329558" y="1761874"/>
            <a:ext cx="418174" cy="113516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78C8B65A-E4EF-AD23-1D51-2BCDC079442C}"/>
              </a:ext>
            </a:extLst>
          </p:cNvPr>
          <p:cNvCxnSpPr>
            <a:cxnSpLocks/>
            <a:stCxn id="14" idx="2"/>
            <a:endCxn id="66" idx="0"/>
          </p:cNvCxnSpPr>
          <p:nvPr/>
        </p:nvCxnSpPr>
        <p:spPr>
          <a:xfrm rot="16200000" flipH="1">
            <a:off x="2615629" y="2183113"/>
            <a:ext cx="411426" cy="29943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B881BA21-7F9D-3229-1DD0-23CC69942368}"/>
              </a:ext>
            </a:extLst>
          </p:cNvPr>
          <p:cNvCxnSpPr>
            <a:cxnSpLocks/>
            <a:stCxn id="71" idx="2"/>
            <a:endCxn id="2" idx="0"/>
          </p:cNvCxnSpPr>
          <p:nvPr/>
        </p:nvCxnSpPr>
        <p:spPr>
          <a:xfrm rot="16200000" flipH="1">
            <a:off x="4152007" y="6452088"/>
            <a:ext cx="390872" cy="60122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hlinkClick r:id="rId5" action="ppaction://hlinksldjump"/>
            <a:extLst>
              <a:ext uri="{FF2B5EF4-FFF2-40B4-BE49-F238E27FC236}">
                <a16:creationId xmlns:a16="http://schemas.microsoft.com/office/drawing/2014/main" id="{52FDEC82-6C8B-E4A7-90BF-0A04D1B8C29E}"/>
              </a:ext>
            </a:extLst>
          </p:cNvPr>
          <p:cNvSpPr/>
          <p:nvPr/>
        </p:nvSpPr>
        <p:spPr>
          <a:xfrm>
            <a:off x="675071" y="3417116"/>
            <a:ext cx="1225888" cy="447998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Postnatal maternal care path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039F2C7-288D-EA5C-BE9D-BEC0ABA0BE9E}"/>
              </a:ext>
            </a:extLst>
          </p:cNvPr>
          <p:cNvCxnSpPr>
            <a:cxnSpLocks/>
            <a:stCxn id="46" idx="3"/>
            <a:endCxn id="5" idx="1"/>
          </p:cNvCxnSpPr>
          <p:nvPr/>
        </p:nvCxnSpPr>
        <p:spPr>
          <a:xfrm flipV="1">
            <a:off x="1900959" y="3637802"/>
            <a:ext cx="445950" cy="331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89350553-6B89-D7AC-4689-D7A8459E30F7}"/>
              </a:ext>
            </a:extLst>
          </p:cNvPr>
          <p:cNvSpPr/>
          <p:nvPr/>
        </p:nvSpPr>
        <p:spPr>
          <a:xfrm>
            <a:off x="5189875" y="1822124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B2083E9-2641-C5F4-D948-E862C64224D1}"/>
              </a:ext>
            </a:extLst>
          </p:cNvPr>
          <p:cNvSpPr/>
          <p:nvPr/>
        </p:nvSpPr>
        <p:spPr>
          <a:xfrm>
            <a:off x="5189875" y="79238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30497B5-7094-6162-C904-70B124347C21}"/>
              </a:ext>
            </a:extLst>
          </p:cNvPr>
          <p:cNvSpPr/>
          <p:nvPr/>
        </p:nvSpPr>
        <p:spPr>
          <a:xfrm>
            <a:off x="5189875" y="130359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9508998-7871-3131-14E4-8D0C96E02DA4}"/>
              </a:ext>
            </a:extLst>
          </p:cNvPr>
          <p:cNvSpPr txBox="1"/>
          <p:nvPr/>
        </p:nvSpPr>
        <p:spPr>
          <a:xfrm>
            <a:off x="5195087" y="294270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953CB57-372D-5FAA-EBD7-71557F3AA94C}"/>
              </a:ext>
            </a:extLst>
          </p:cNvPr>
          <p:cNvSpPr/>
          <p:nvPr/>
        </p:nvSpPr>
        <p:spPr>
          <a:xfrm>
            <a:off x="5002484" y="294270"/>
            <a:ext cx="1663943" cy="26995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BCD5E14-F50F-BC93-E30D-0BC3CE79ED38}"/>
              </a:ext>
            </a:extLst>
          </p:cNvPr>
          <p:cNvSpPr/>
          <p:nvPr/>
        </p:nvSpPr>
        <p:spPr>
          <a:xfrm>
            <a:off x="5156290" y="2274255"/>
            <a:ext cx="1315473" cy="61456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Additional pathway (excluded from maternity map)</a:t>
            </a:r>
          </a:p>
        </p:txBody>
      </p: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D4225981-6F2D-8C52-1702-EBA815A29536}"/>
              </a:ext>
            </a:extLst>
          </p:cNvPr>
          <p:cNvCxnSpPr>
            <a:cxnSpLocks/>
            <a:stCxn id="40" idx="2"/>
            <a:endCxn id="51" idx="0"/>
          </p:cNvCxnSpPr>
          <p:nvPr/>
        </p:nvCxnSpPr>
        <p:spPr>
          <a:xfrm rot="16200000" flipH="1">
            <a:off x="1283803" y="5177680"/>
            <a:ext cx="472178" cy="970501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0061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588F34F-76F2-41C6-7DA1-0BBF02E6E00F}"/>
              </a:ext>
            </a:extLst>
          </p:cNvPr>
          <p:cNvSpPr/>
          <p:nvPr/>
        </p:nvSpPr>
        <p:spPr>
          <a:xfrm>
            <a:off x="2844970" y="3341789"/>
            <a:ext cx="1248304" cy="65274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Urinary incontinence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Faecal incontinence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Pelvic organ prolapse</a:t>
            </a:r>
          </a:p>
        </p:txBody>
      </p:sp>
      <p:sp>
        <p:nvSpPr>
          <p:cNvPr id="14" name="Rectangle 13">
            <a:hlinkClick r:id="rId2" action="ppaction://hlinksldjump"/>
            <a:extLst>
              <a:ext uri="{FF2B5EF4-FFF2-40B4-BE49-F238E27FC236}">
                <a16:creationId xmlns:a16="http://schemas.microsoft.com/office/drawing/2014/main" id="{99E07DA5-5E48-BC5B-18C3-BE0575030EE1}"/>
              </a:ext>
            </a:extLst>
          </p:cNvPr>
          <p:cNvSpPr/>
          <p:nvPr/>
        </p:nvSpPr>
        <p:spPr>
          <a:xfrm>
            <a:off x="3514799" y="1795665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Postnatal maternal care path</a:t>
            </a:r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455636" y="370528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 fontScale="85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Pelvic floor health care path</a:t>
            </a:r>
          </a:p>
          <a:p>
            <a:pPr algn="l"/>
            <a:r>
              <a:rPr lang="en-GB" sz="1200" dirty="0"/>
              <a:t>Source: https://www.nice.org.uk/guidance/ng123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6080A04-3CBA-36EA-0828-3A1F41006C0A}"/>
              </a:ext>
            </a:extLst>
          </p:cNvPr>
          <p:cNvSpPr/>
          <p:nvPr/>
        </p:nvSpPr>
        <p:spPr>
          <a:xfrm>
            <a:off x="2849468" y="257246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Assessment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4C499729-9381-5A97-9003-CF1AD7430142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 flipH="1">
            <a:off x="3468729" y="3994534"/>
            <a:ext cx="393" cy="464634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:a16="http://schemas.microsoft.com/office/drawing/2014/main" id="{087323AE-BC3A-B7A1-CAC7-1E36920EC0AC}"/>
              </a:ext>
            </a:extLst>
          </p:cNvPr>
          <p:cNvSpPr/>
          <p:nvPr/>
        </p:nvSpPr>
        <p:spPr>
          <a:xfrm>
            <a:off x="419821" y="1565569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142F6B8-8D0E-F11C-D189-15B4A9488979}"/>
              </a:ext>
            </a:extLst>
          </p:cNvPr>
          <p:cNvSpPr/>
          <p:nvPr/>
        </p:nvSpPr>
        <p:spPr>
          <a:xfrm>
            <a:off x="2856364" y="7327101"/>
            <a:ext cx="1248304" cy="5587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Incontinence under control?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61A8E1-CDA0-B8EB-42BF-F7C0C1573635}"/>
              </a:ext>
            </a:extLst>
          </p:cNvPr>
          <p:cNvSpPr/>
          <p:nvPr/>
        </p:nvSpPr>
        <p:spPr>
          <a:xfrm>
            <a:off x="2844577" y="4459168"/>
            <a:ext cx="1248304" cy="5587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Non-surgical intervention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98D845-9F9E-50F0-ED68-2B73C1644E07}"/>
              </a:ext>
            </a:extLst>
          </p:cNvPr>
          <p:cNvSpPr/>
          <p:nvPr/>
        </p:nvSpPr>
        <p:spPr>
          <a:xfrm>
            <a:off x="2844288" y="6183425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Behavioural therapies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C6BD26C-D039-D1F9-9279-588A33BEF550}"/>
              </a:ext>
            </a:extLst>
          </p:cNvPr>
          <p:cNvSpPr/>
          <p:nvPr/>
        </p:nvSpPr>
        <p:spPr>
          <a:xfrm>
            <a:off x="2844577" y="5785118"/>
            <a:ext cx="1248304" cy="393387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Pelvic floor muscle training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E663E49-AC10-06D6-F34B-168CE753F044}"/>
              </a:ext>
            </a:extLst>
          </p:cNvPr>
          <p:cNvSpPr/>
          <p:nvPr/>
        </p:nvSpPr>
        <p:spPr>
          <a:xfrm>
            <a:off x="2844577" y="5344431"/>
            <a:ext cx="1248304" cy="43701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Lifestyle interventions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38550BC-7FA2-4916-AC07-D282DB1B1039}"/>
              </a:ext>
            </a:extLst>
          </p:cNvPr>
          <p:cNvCxnSpPr>
            <a:cxnSpLocks/>
            <a:stCxn id="4" idx="2"/>
            <a:endCxn id="25" idx="0"/>
          </p:cNvCxnSpPr>
          <p:nvPr/>
        </p:nvCxnSpPr>
        <p:spPr>
          <a:xfrm>
            <a:off x="3468729" y="5017884"/>
            <a:ext cx="0" cy="326547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4EC3DAD3-BBA8-C05A-C1EC-EA6BE6E2FA2A}"/>
              </a:ext>
            </a:extLst>
          </p:cNvPr>
          <p:cNvSpPr/>
          <p:nvPr/>
        </p:nvSpPr>
        <p:spPr>
          <a:xfrm>
            <a:off x="1673258" y="9150732"/>
            <a:ext cx="1248304" cy="42615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Gynaecology care path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3CB873F-B8C9-5ECC-EF79-0FD156A30EEB}"/>
              </a:ext>
            </a:extLst>
          </p:cNvPr>
          <p:cNvSpPr/>
          <p:nvPr/>
        </p:nvSpPr>
        <p:spPr>
          <a:xfrm>
            <a:off x="2851160" y="6535920"/>
            <a:ext cx="1250627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Catheterisation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807D494-5A01-1762-8306-5AC6118A0E35}"/>
              </a:ext>
            </a:extLst>
          </p:cNvPr>
          <p:cNvSpPr/>
          <p:nvPr/>
        </p:nvSpPr>
        <p:spPr>
          <a:xfrm>
            <a:off x="1667251" y="8478547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Refer to gynaecology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55FDC4B-E163-D01C-48E4-84A68E44D7CA}"/>
              </a:ext>
            </a:extLst>
          </p:cNvPr>
          <p:cNvSpPr/>
          <p:nvPr/>
        </p:nvSpPr>
        <p:spPr>
          <a:xfrm>
            <a:off x="3596830" y="8478548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Discharge</a:t>
            </a:r>
          </a:p>
        </p:txBody>
      </p:sp>
      <p:cxnSp>
        <p:nvCxnSpPr>
          <p:cNvPr id="100" name="Connector: Elbow 99">
            <a:extLst>
              <a:ext uri="{FF2B5EF4-FFF2-40B4-BE49-F238E27FC236}">
                <a16:creationId xmlns:a16="http://schemas.microsoft.com/office/drawing/2014/main" id="{5D4F5299-8427-4589-F47C-56F11AA9B186}"/>
              </a:ext>
            </a:extLst>
          </p:cNvPr>
          <p:cNvCxnSpPr>
            <a:cxnSpLocks/>
            <a:stCxn id="2" idx="2"/>
            <a:endCxn id="59" idx="0"/>
          </p:cNvCxnSpPr>
          <p:nvPr/>
        </p:nvCxnSpPr>
        <p:spPr>
          <a:xfrm rot="16200000" flipH="1">
            <a:off x="3554384" y="7811949"/>
            <a:ext cx="592731" cy="740466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hlinkClick r:id="rId4" action="ppaction://hlinksldjump"/>
            <a:extLst>
              <a:ext uri="{FF2B5EF4-FFF2-40B4-BE49-F238E27FC236}">
                <a16:creationId xmlns:a16="http://schemas.microsoft.com/office/drawing/2014/main" id="{9B70A49A-A6C2-988E-A23F-E0251E2BC2A6}"/>
              </a:ext>
            </a:extLst>
          </p:cNvPr>
          <p:cNvSpPr/>
          <p:nvPr/>
        </p:nvSpPr>
        <p:spPr>
          <a:xfrm>
            <a:off x="844514" y="2513906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Antenatal care path</a:t>
            </a:r>
          </a:p>
        </p:txBody>
      </p: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07D74E9D-F842-D028-0ED1-0830C60058B2}"/>
              </a:ext>
            </a:extLst>
          </p:cNvPr>
          <p:cNvCxnSpPr>
            <a:cxnSpLocks/>
            <a:stCxn id="14" idx="2"/>
            <a:endCxn id="66" idx="0"/>
          </p:cNvCxnSpPr>
          <p:nvPr/>
        </p:nvCxnSpPr>
        <p:spPr>
          <a:xfrm rot="5400000">
            <a:off x="3619521" y="2064241"/>
            <a:ext cx="362322" cy="65412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EC2D24D-8407-B9DD-167C-8D255D828E1A}"/>
              </a:ext>
            </a:extLst>
          </p:cNvPr>
          <p:cNvCxnSpPr>
            <a:cxnSpLocks/>
            <a:stCxn id="34" idx="2"/>
            <a:endCxn id="2" idx="0"/>
          </p:cNvCxnSpPr>
          <p:nvPr/>
        </p:nvCxnSpPr>
        <p:spPr>
          <a:xfrm>
            <a:off x="3476474" y="6879555"/>
            <a:ext cx="4042" cy="447546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C2CE3682-F5A6-6E6C-E5D0-C6EC9FD7ACE6}"/>
              </a:ext>
            </a:extLst>
          </p:cNvPr>
          <p:cNvCxnSpPr>
            <a:cxnSpLocks/>
            <a:stCxn id="2" idx="2"/>
            <a:endCxn id="43" idx="0"/>
          </p:cNvCxnSpPr>
          <p:nvPr/>
        </p:nvCxnSpPr>
        <p:spPr>
          <a:xfrm rot="5400000">
            <a:off x="2589595" y="7587626"/>
            <a:ext cx="592730" cy="1189113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553CF6A4-6A8A-C49A-E9C8-D668837C1718}"/>
              </a:ext>
            </a:extLst>
          </p:cNvPr>
          <p:cNvCxnSpPr>
            <a:cxnSpLocks/>
            <a:stCxn id="43" idx="2"/>
            <a:endCxn id="32" idx="0"/>
          </p:cNvCxnSpPr>
          <p:nvPr/>
        </p:nvCxnSpPr>
        <p:spPr>
          <a:xfrm>
            <a:off x="2291403" y="8822182"/>
            <a:ext cx="6007" cy="328550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97ED4D5A-63AD-424C-9E05-5161D0981065}"/>
              </a:ext>
            </a:extLst>
          </p:cNvPr>
          <p:cNvSpPr/>
          <p:nvPr/>
        </p:nvSpPr>
        <p:spPr>
          <a:xfrm>
            <a:off x="5189875" y="1822124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A8C74C1-C8FA-09B8-F5BF-1AB60683EDBC}"/>
              </a:ext>
            </a:extLst>
          </p:cNvPr>
          <p:cNvSpPr/>
          <p:nvPr/>
        </p:nvSpPr>
        <p:spPr>
          <a:xfrm>
            <a:off x="5189875" y="79238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419B1D6-4F32-F4F0-FC52-41677BF25153}"/>
              </a:ext>
            </a:extLst>
          </p:cNvPr>
          <p:cNvSpPr/>
          <p:nvPr/>
        </p:nvSpPr>
        <p:spPr>
          <a:xfrm>
            <a:off x="5189875" y="130359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B5BC50F7-286D-C025-CC40-2A65740F11F6}"/>
              </a:ext>
            </a:extLst>
          </p:cNvPr>
          <p:cNvSpPr txBox="1"/>
          <p:nvPr/>
        </p:nvSpPr>
        <p:spPr>
          <a:xfrm>
            <a:off x="5195087" y="294270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E8C9E540-0660-D1F1-1478-60DC7FEFEF9C}"/>
              </a:ext>
            </a:extLst>
          </p:cNvPr>
          <p:cNvSpPr/>
          <p:nvPr/>
        </p:nvSpPr>
        <p:spPr>
          <a:xfrm>
            <a:off x="5002484" y="294270"/>
            <a:ext cx="1663943" cy="26995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00745048-C784-D48C-D875-32E2C51A542D}"/>
              </a:ext>
            </a:extLst>
          </p:cNvPr>
          <p:cNvSpPr/>
          <p:nvPr/>
        </p:nvSpPr>
        <p:spPr>
          <a:xfrm>
            <a:off x="5156290" y="2274255"/>
            <a:ext cx="1315473" cy="61456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Additional pathway (excluded from maternity map)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5D559-3026-CF25-AB59-2A57A61323F9}"/>
              </a:ext>
            </a:extLst>
          </p:cNvPr>
          <p:cNvSpPr/>
          <p:nvPr/>
        </p:nvSpPr>
        <p:spPr>
          <a:xfrm>
            <a:off x="830846" y="3800911"/>
            <a:ext cx="1247911" cy="64143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>
                <a:solidFill>
                  <a:schemeClr val="tx1"/>
                </a:solidFill>
              </a:rPr>
              <a:t>AN Perineum/</a:t>
            </a:r>
            <a:r>
              <a:rPr lang="en-GB" sz="975" dirty="0">
                <a:solidFill>
                  <a:schemeClr val="tx1"/>
                </a:solidFill>
              </a:rPr>
              <a:t>anal sphincter trauma preventative care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674559-77F3-A7A2-1B92-5A1F224784AD}"/>
              </a:ext>
            </a:extLst>
          </p:cNvPr>
          <p:cNvSpPr/>
          <p:nvPr/>
        </p:nvSpPr>
        <p:spPr>
          <a:xfrm>
            <a:off x="830846" y="3399169"/>
            <a:ext cx="1248304" cy="393387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 Pelvic floor training &amp; advice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E86F7061-25CA-C772-C850-05C2D7CE98CE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078757" y="3668162"/>
            <a:ext cx="766213" cy="132749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3D41509-2D1F-60BF-D7D0-6EAE851AA62A}"/>
              </a:ext>
            </a:extLst>
          </p:cNvPr>
          <p:cNvCxnSpPr>
            <a:cxnSpLocks/>
            <a:stCxn id="8" idx="2"/>
            <a:endCxn id="7" idx="0"/>
          </p:cNvCxnSpPr>
          <p:nvPr/>
        </p:nvCxnSpPr>
        <p:spPr>
          <a:xfrm flipH="1">
            <a:off x="1454998" y="2928382"/>
            <a:ext cx="2460" cy="470787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121458B-679C-3348-1503-2D4FDAB5789A}"/>
              </a:ext>
            </a:extLst>
          </p:cNvPr>
          <p:cNvCxnSpPr>
            <a:cxnSpLocks/>
            <a:stCxn id="66" idx="2"/>
            <a:endCxn id="5" idx="0"/>
          </p:cNvCxnSpPr>
          <p:nvPr/>
        </p:nvCxnSpPr>
        <p:spPr>
          <a:xfrm flipH="1">
            <a:off x="3469122" y="2916098"/>
            <a:ext cx="4498" cy="425691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1039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16443743-1C1E-11B8-CAA4-D2F9F271BEB6}"/>
              </a:ext>
            </a:extLst>
          </p:cNvPr>
          <p:cNvSpPr/>
          <p:nvPr/>
        </p:nvSpPr>
        <p:spPr>
          <a:xfrm>
            <a:off x="1871326" y="6234606"/>
            <a:ext cx="1260859" cy="80555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Screening:</a:t>
            </a:r>
          </a:p>
          <a:p>
            <a:r>
              <a:rPr lang="en-GB" sz="975" dirty="0">
                <a:solidFill>
                  <a:schemeClr val="tx1"/>
                </a:solidFill>
              </a:rPr>
              <a:t>- Infectious diseases</a:t>
            </a:r>
            <a:br>
              <a:rPr lang="en-GB" sz="975" dirty="0">
                <a:solidFill>
                  <a:schemeClr val="tx1"/>
                </a:solidFill>
              </a:rPr>
            </a:br>
            <a:r>
              <a:rPr lang="en-GB" sz="975" dirty="0">
                <a:solidFill>
                  <a:schemeClr val="tx1"/>
                </a:solidFill>
              </a:rPr>
              <a:t>- Sickle cell &amp; thalassaemia</a:t>
            </a:r>
            <a:br>
              <a:rPr lang="en-GB" sz="975" dirty="0">
                <a:solidFill>
                  <a:schemeClr val="tx1"/>
                </a:solidFill>
              </a:rPr>
            </a:br>
            <a:r>
              <a:rPr lang="en-GB" sz="975" dirty="0">
                <a:solidFill>
                  <a:schemeClr val="tx1"/>
                </a:solidFill>
              </a:rPr>
              <a:t>- </a:t>
            </a:r>
            <a:r>
              <a:rPr lang="en-GB" sz="975" dirty="0" err="1">
                <a:solidFill>
                  <a:schemeClr val="tx1"/>
                </a:solidFill>
              </a:rPr>
              <a:t>fetal</a:t>
            </a:r>
            <a:r>
              <a:rPr lang="en-GB" sz="975" dirty="0">
                <a:solidFill>
                  <a:schemeClr val="tx1"/>
                </a:solidFill>
              </a:rPr>
              <a:t> </a:t>
            </a:r>
            <a:r>
              <a:rPr lang="en-GB" sz="975" dirty="0" err="1">
                <a:solidFill>
                  <a:schemeClr val="tx1"/>
                </a:solidFill>
              </a:rPr>
              <a:t>anomoly</a:t>
            </a:r>
            <a:endParaRPr lang="en-GB" sz="975" dirty="0">
              <a:solidFill>
                <a:schemeClr val="tx1"/>
              </a:solidFill>
            </a:endParaRPr>
          </a:p>
        </p:txBody>
      </p:sp>
      <p:sp>
        <p:nvSpPr>
          <p:cNvPr id="157" name="Title 1"/>
          <p:cNvSpPr txBox="1">
            <a:spLocks/>
          </p:cNvSpPr>
          <p:nvPr/>
        </p:nvSpPr>
        <p:spPr>
          <a:xfrm>
            <a:off x="455636" y="370528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Antenatal care path</a:t>
            </a:r>
          </a:p>
          <a:p>
            <a:pPr algn="l"/>
            <a:r>
              <a:rPr lang="en-GB" sz="1200" dirty="0"/>
              <a:t>Source: https://www.nice.org.uk/guidance/ng201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E86DAA63-6DC2-144D-0275-2C8DCCC5FA7F}"/>
              </a:ext>
            </a:extLst>
          </p:cNvPr>
          <p:cNvSpPr/>
          <p:nvPr/>
        </p:nvSpPr>
        <p:spPr>
          <a:xfrm>
            <a:off x="5189875" y="1822124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D588F34F-76F2-41C6-7DA1-0BBF02E6E00F}"/>
              </a:ext>
            </a:extLst>
          </p:cNvPr>
          <p:cNvSpPr/>
          <p:nvPr/>
        </p:nvSpPr>
        <p:spPr>
          <a:xfrm>
            <a:off x="5189875" y="79238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588F34F-76F2-41C6-7DA1-0BBF02E6E00F}"/>
              </a:ext>
            </a:extLst>
          </p:cNvPr>
          <p:cNvSpPr/>
          <p:nvPr/>
        </p:nvSpPr>
        <p:spPr>
          <a:xfrm>
            <a:off x="5189875" y="130359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5195087" y="294270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5002484" y="294270"/>
            <a:ext cx="1663943" cy="26995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0A486D9-8A05-AF75-74A2-B277F22EBF9B}"/>
              </a:ext>
            </a:extLst>
          </p:cNvPr>
          <p:cNvCxnSpPr>
            <a:cxnSpLocks/>
            <a:stCxn id="6" idx="2"/>
            <a:endCxn id="79" idx="0"/>
          </p:cNvCxnSpPr>
          <p:nvPr/>
        </p:nvCxnSpPr>
        <p:spPr>
          <a:xfrm>
            <a:off x="2495154" y="3776475"/>
            <a:ext cx="0" cy="638987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9390934F-AD4E-09AB-4439-71C1EEBD6E40}"/>
              </a:ext>
            </a:extLst>
          </p:cNvPr>
          <p:cNvCxnSpPr>
            <a:cxnSpLocks/>
            <a:stCxn id="7" idx="2"/>
            <a:endCxn id="47" idx="0"/>
          </p:cNvCxnSpPr>
          <p:nvPr/>
        </p:nvCxnSpPr>
        <p:spPr>
          <a:xfrm>
            <a:off x="2495154" y="5675605"/>
            <a:ext cx="6602" cy="559001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58D780ED-2679-4541-F520-E9F14EA3D7BF}"/>
              </a:ext>
            </a:extLst>
          </p:cNvPr>
          <p:cNvSpPr/>
          <p:nvPr/>
        </p:nvSpPr>
        <p:spPr>
          <a:xfrm>
            <a:off x="1938102" y="1760607"/>
            <a:ext cx="1102668" cy="3797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Referral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99452834-45DD-A9DB-3B15-3C9BDAA92C38}"/>
              </a:ext>
            </a:extLst>
          </p:cNvPr>
          <p:cNvCxnSpPr>
            <a:cxnSpLocks/>
            <a:stCxn id="4" idx="2"/>
            <a:endCxn id="9" idx="0"/>
          </p:cNvCxnSpPr>
          <p:nvPr/>
        </p:nvCxnSpPr>
        <p:spPr>
          <a:xfrm>
            <a:off x="2489436" y="2140323"/>
            <a:ext cx="0" cy="252698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hlinkClick r:id="rId2" action="ppaction://hlinksldjump"/>
            <a:extLst>
              <a:ext uri="{FF2B5EF4-FFF2-40B4-BE49-F238E27FC236}">
                <a16:creationId xmlns:a16="http://schemas.microsoft.com/office/drawing/2014/main" id="{A524BBB7-B384-571B-28C8-1F337D8CF92C}"/>
              </a:ext>
            </a:extLst>
          </p:cNvPr>
          <p:cNvSpPr/>
          <p:nvPr/>
        </p:nvSpPr>
        <p:spPr>
          <a:xfrm>
            <a:off x="284826" y="9328234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MW Intrapartum pathway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4903F21-3FEB-563B-7848-F7A6716D7525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>
            <a:off x="2489436" y="2772737"/>
            <a:ext cx="5718" cy="442333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F5E60B21-F465-F931-AD75-6A2EA4DF38F9}"/>
              </a:ext>
            </a:extLst>
          </p:cNvPr>
          <p:cNvSpPr/>
          <p:nvPr/>
        </p:nvSpPr>
        <p:spPr>
          <a:xfrm>
            <a:off x="1871002" y="441546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Low risk</a:t>
            </a: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E0C9A872-A1A1-67CF-EAF7-51D7DFB68345}"/>
              </a:ext>
            </a:extLst>
          </p:cNvPr>
          <p:cNvCxnSpPr>
            <a:cxnSpLocks/>
            <a:stCxn id="79" idx="2"/>
            <a:endCxn id="7" idx="0"/>
          </p:cNvCxnSpPr>
          <p:nvPr/>
        </p:nvCxnSpPr>
        <p:spPr>
          <a:xfrm>
            <a:off x="2495154" y="4759097"/>
            <a:ext cx="0" cy="387143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660C5BBE-8021-077A-5B2C-A0A3E14CB735}"/>
              </a:ext>
            </a:extLst>
          </p:cNvPr>
          <p:cNvSpPr/>
          <p:nvPr/>
        </p:nvSpPr>
        <p:spPr>
          <a:xfrm>
            <a:off x="4663185" y="3925935"/>
            <a:ext cx="110266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High risk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A2E700B6-D535-11E4-2F92-E2C5378872B1}"/>
              </a:ext>
            </a:extLst>
          </p:cNvPr>
          <p:cNvSpPr/>
          <p:nvPr/>
        </p:nvSpPr>
        <p:spPr>
          <a:xfrm>
            <a:off x="1673740" y="7396853"/>
            <a:ext cx="1663944" cy="74813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2x US scans:</a:t>
            </a:r>
          </a:p>
          <a:p>
            <a:r>
              <a:rPr lang="en-GB" sz="975" dirty="0">
                <a:solidFill>
                  <a:schemeClr val="tx1"/>
                </a:solidFill>
              </a:rPr>
              <a:t>11+2 to 14+1 weeks</a:t>
            </a:r>
          </a:p>
          <a:p>
            <a:r>
              <a:rPr lang="en-GB" sz="975" dirty="0">
                <a:solidFill>
                  <a:schemeClr val="tx1"/>
                </a:solidFill>
              </a:rPr>
              <a:t>18+6 weeks</a:t>
            </a:r>
          </a:p>
          <a:p>
            <a:r>
              <a:rPr lang="en-GB" sz="975" dirty="0">
                <a:solidFill>
                  <a:schemeClr val="tx1"/>
                </a:solidFill>
              </a:rPr>
              <a:t>(26+0 weeks - risk assessed)</a:t>
            </a:r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FB695CE5-71EE-ABB9-3CD9-A7999B7C0AD9}"/>
              </a:ext>
            </a:extLst>
          </p:cNvPr>
          <p:cNvCxnSpPr>
            <a:cxnSpLocks/>
            <a:stCxn id="47" idx="2"/>
            <a:endCxn id="98" idx="0"/>
          </p:cNvCxnSpPr>
          <p:nvPr/>
        </p:nvCxnSpPr>
        <p:spPr>
          <a:xfrm>
            <a:off x="2501756" y="7040158"/>
            <a:ext cx="3956" cy="356695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Rectangle 204">
            <a:hlinkClick r:id="rId3" action="ppaction://hlinksldjump"/>
            <a:extLst>
              <a:ext uri="{FF2B5EF4-FFF2-40B4-BE49-F238E27FC236}">
                <a16:creationId xmlns:a16="http://schemas.microsoft.com/office/drawing/2014/main" id="{4B641712-9884-1D34-D98D-F04975DDB63A}"/>
              </a:ext>
            </a:extLst>
          </p:cNvPr>
          <p:cNvSpPr/>
          <p:nvPr/>
        </p:nvSpPr>
        <p:spPr>
          <a:xfrm>
            <a:off x="3445928" y="6575213"/>
            <a:ext cx="1301813" cy="44631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Pre-eclampsia and hypertension path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51660208-9707-79A8-FEE8-8B33CAACE476}"/>
              </a:ext>
            </a:extLst>
          </p:cNvPr>
          <p:cNvSpPr/>
          <p:nvPr/>
        </p:nvSpPr>
        <p:spPr>
          <a:xfrm>
            <a:off x="369851" y="6466115"/>
            <a:ext cx="1225887" cy="35379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3x AN classes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58D8F0-A04D-6C84-1BBA-BCA9B4C801B1}"/>
              </a:ext>
            </a:extLst>
          </p:cNvPr>
          <p:cNvSpPr/>
          <p:nvPr/>
        </p:nvSpPr>
        <p:spPr>
          <a:xfrm>
            <a:off x="5033895" y="7438431"/>
            <a:ext cx="1663943" cy="7569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2"/>
                </a:solidFill>
              </a:rPr>
              <a:t>Pathways out of scope: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2"/>
                </a:solidFill>
              </a:rPr>
              <a:t>Fertility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2"/>
                </a:solidFill>
              </a:rPr>
              <a:t>Pre-conception</a:t>
            </a:r>
          </a:p>
        </p:txBody>
      </p:sp>
      <p:sp>
        <p:nvSpPr>
          <p:cNvPr id="8" name="Rectangle 7">
            <a:hlinkClick r:id="rId4" action="ppaction://hlinksldjump"/>
            <a:extLst>
              <a:ext uri="{FF2B5EF4-FFF2-40B4-BE49-F238E27FC236}">
                <a16:creationId xmlns:a16="http://schemas.microsoft.com/office/drawing/2014/main" id="{401375FB-71F4-5126-8182-0F720DC420BC}"/>
              </a:ext>
            </a:extLst>
          </p:cNvPr>
          <p:cNvSpPr/>
          <p:nvPr/>
        </p:nvSpPr>
        <p:spPr>
          <a:xfrm>
            <a:off x="388850" y="1778647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D88011-E2D3-EAA1-A7C4-D6867E74F73B}"/>
              </a:ext>
            </a:extLst>
          </p:cNvPr>
          <p:cNvSpPr/>
          <p:nvPr/>
        </p:nvSpPr>
        <p:spPr>
          <a:xfrm>
            <a:off x="1938102" y="2393021"/>
            <a:ext cx="1102668" cy="3797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Referral form &amp; information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65DBBC-51A8-4E1D-D3E2-57FE015B4496}"/>
              </a:ext>
            </a:extLst>
          </p:cNvPr>
          <p:cNvSpPr/>
          <p:nvPr/>
        </p:nvSpPr>
        <p:spPr>
          <a:xfrm>
            <a:off x="1863550" y="3215070"/>
            <a:ext cx="1263208" cy="56140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Antenatal clinic</a:t>
            </a:r>
            <a:br>
              <a:rPr lang="en-GB" sz="975" dirty="0">
                <a:solidFill>
                  <a:schemeClr val="tx1"/>
                </a:solidFill>
              </a:rPr>
            </a:br>
            <a:r>
              <a:rPr lang="en-GB" sz="975" dirty="0">
                <a:solidFill>
                  <a:schemeClr val="tx1"/>
                </a:solidFill>
              </a:rPr>
              <a:t>10+0 weeks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+ risk assessment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E48730-C8B4-59D6-3E95-E2D53F5CE34D}"/>
              </a:ext>
            </a:extLst>
          </p:cNvPr>
          <p:cNvSpPr/>
          <p:nvPr/>
        </p:nvSpPr>
        <p:spPr>
          <a:xfrm>
            <a:off x="2015759" y="5146240"/>
            <a:ext cx="958789" cy="52936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 appointments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B24E395-13FA-5618-0C09-80ADB0D2E4E0}"/>
              </a:ext>
            </a:extLst>
          </p:cNvPr>
          <p:cNvSpPr/>
          <p:nvPr/>
        </p:nvSpPr>
        <p:spPr>
          <a:xfrm>
            <a:off x="5156290" y="2274255"/>
            <a:ext cx="1315473" cy="61456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Additional pathway (excluded from maternity map)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77332599-85CB-17C2-CF50-29B7925ED6D2}"/>
              </a:ext>
            </a:extLst>
          </p:cNvPr>
          <p:cNvCxnSpPr>
            <a:cxnSpLocks/>
            <a:stCxn id="6" idx="2"/>
            <a:endCxn id="97" idx="1"/>
          </p:cNvCxnSpPr>
          <p:nvPr/>
        </p:nvCxnSpPr>
        <p:spPr>
          <a:xfrm rot="16200000" flipH="1">
            <a:off x="3418530" y="2853098"/>
            <a:ext cx="321278" cy="2168031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2DE7F07-0F10-915C-B96C-CC07411DB2BE}"/>
              </a:ext>
            </a:extLst>
          </p:cNvPr>
          <p:cNvCxnSpPr>
            <a:cxnSpLocks/>
            <a:stCxn id="97" idx="2"/>
            <a:endCxn id="34" idx="0"/>
          </p:cNvCxnSpPr>
          <p:nvPr/>
        </p:nvCxnSpPr>
        <p:spPr>
          <a:xfrm>
            <a:off x="5214519" y="4269570"/>
            <a:ext cx="5356" cy="281457"/>
          </a:xfrm>
          <a:prstGeom prst="straightConnector1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6788CEF6-789F-B35C-47E7-DB4A51720C60}"/>
              </a:ext>
            </a:extLst>
          </p:cNvPr>
          <p:cNvSpPr/>
          <p:nvPr/>
        </p:nvSpPr>
        <p:spPr>
          <a:xfrm>
            <a:off x="4571875" y="4551027"/>
            <a:ext cx="12960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Miscarriage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1CFC202-17E6-9001-1911-FAF494E0ED81}"/>
              </a:ext>
            </a:extLst>
          </p:cNvPr>
          <p:cNvSpPr/>
          <p:nvPr/>
        </p:nvSpPr>
        <p:spPr>
          <a:xfrm>
            <a:off x="4565853" y="4778305"/>
            <a:ext cx="13032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Abortion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686B3AA-6F59-056F-6D0D-C61C2370C9C0}"/>
              </a:ext>
            </a:extLst>
          </p:cNvPr>
          <p:cNvSpPr/>
          <p:nvPr/>
        </p:nvSpPr>
        <p:spPr>
          <a:xfrm>
            <a:off x="4573975" y="5007312"/>
            <a:ext cx="12960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AN mental health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4C280D3-FC53-F00D-C101-A338C200FBE7}"/>
              </a:ext>
            </a:extLst>
          </p:cNvPr>
          <p:cNvSpPr/>
          <p:nvPr/>
        </p:nvSpPr>
        <p:spPr>
          <a:xfrm>
            <a:off x="4565853" y="5258107"/>
            <a:ext cx="13032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Cardiac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526CF21-8060-0875-7800-01F0EB8272AB}"/>
              </a:ext>
            </a:extLst>
          </p:cNvPr>
          <p:cNvSpPr/>
          <p:nvPr/>
        </p:nvSpPr>
        <p:spPr>
          <a:xfrm>
            <a:off x="4565853" y="5724741"/>
            <a:ext cx="13032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Thromboembolism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DD1417D-2813-74F1-B88E-286A2B54FB04}"/>
              </a:ext>
            </a:extLst>
          </p:cNvPr>
          <p:cNvSpPr/>
          <p:nvPr/>
        </p:nvSpPr>
        <p:spPr>
          <a:xfrm>
            <a:off x="4565853" y="5501096"/>
            <a:ext cx="13032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Raised BMI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134D241-8B96-5018-8E05-5CB868B8C971}"/>
              </a:ext>
            </a:extLst>
          </p:cNvPr>
          <p:cNvSpPr/>
          <p:nvPr/>
        </p:nvSpPr>
        <p:spPr>
          <a:xfrm>
            <a:off x="4576584" y="5954415"/>
            <a:ext cx="12960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Gestational diabetes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3ECBA11-4125-67DA-6FCE-0A12BB74F398}"/>
              </a:ext>
            </a:extLst>
          </p:cNvPr>
          <p:cNvSpPr/>
          <p:nvPr/>
        </p:nvSpPr>
        <p:spPr>
          <a:xfrm>
            <a:off x="4576584" y="6183767"/>
            <a:ext cx="12960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Vaginal bleeding</a:t>
            </a:r>
          </a:p>
        </p:txBody>
      </p: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0FA24DE4-7406-E608-8EE9-604DFE04644C}"/>
              </a:ext>
            </a:extLst>
          </p:cNvPr>
          <p:cNvCxnSpPr>
            <a:cxnSpLocks/>
            <a:stCxn id="7" idx="2"/>
            <a:endCxn id="210" idx="0"/>
          </p:cNvCxnSpPr>
          <p:nvPr/>
        </p:nvCxnSpPr>
        <p:spPr>
          <a:xfrm rot="5400000">
            <a:off x="1343720" y="5314681"/>
            <a:ext cx="790510" cy="1512359"/>
          </a:xfrm>
          <a:prstGeom prst="bentConnector3">
            <a:avLst>
              <a:gd name="adj1" fmla="val 3045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6F59EDA1-50A7-24EF-C69F-1F5000558018}"/>
              </a:ext>
            </a:extLst>
          </p:cNvPr>
          <p:cNvCxnSpPr>
            <a:cxnSpLocks/>
            <a:stCxn id="7" idx="2"/>
            <a:endCxn id="205" idx="0"/>
          </p:cNvCxnSpPr>
          <p:nvPr/>
        </p:nvCxnSpPr>
        <p:spPr>
          <a:xfrm rot="16200000" flipH="1">
            <a:off x="2846190" y="5324568"/>
            <a:ext cx="899608" cy="1601681"/>
          </a:xfrm>
          <a:prstGeom prst="bentConnector3">
            <a:avLst>
              <a:gd name="adj1" fmla="val 27094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90CEDA50-A51B-C59B-5710-FFF6D2B6442B}"/>
              </a:ext>
            </a:extLst>
          </p:cNvPr>
          <p:cNvSpPr/>
          <p:nvPr/>
        </p:nvSpPr>
        <p:spPr>
          <a:xfrm>
            <a:off x="1886586" y="8511965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36 week intrapartum care decision</a:t>
            </a:r>
          </a:p>
        </p:txBody>
      </p: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6124516E-1AB5-F2FA-313D-7F5341924941}"/>
              </a:ext>
            </a:extLst>
          </p:cNvPr>
          <p:cNvCxnSpPr>
            <a:cxnSpLocks/>
            <a:stCxn id="92" idx="2"/>
            <a:endCxn id="93" idx="0"/>
          </p:cNvCxnSpPr>
          <p:nvPr/>
        </p:nvCxnSpPr>
        <p:spPr>
          <a:xfrm rot="16200000" flipH="1">
            <a:off x="660087" y="9090550"/>
            <a:ext cx="472635" cy="273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C6884DD3-FBF8-8F0C-6F1D-2800BEED8A81}"/>
              </a:ext>
            </a:extLst>
          </p:cNvPr>
          <p:cNvSpPr/>
          <p:nvPr/>
        </p:nvSpPr>
        <p:spPr>
          <a:xfrm>
            <a:off x="270887" y="8511964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Midwifery led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0FC6164-8EDE-C51D-6666-CAE4D04269F3}"/>
              </a:ext>
            </a:extLst>
          </p:cNvPr>
          <p:cNvSpPr/>
          <p:nvPr/>
        </p:nvSpPr>
        <p:spPr>
          <a:xfrm>
            <a:off x="3529399" y="8518480"/>
            <a:ext cx="1220426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 led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D673DC92-CE99-2E79-8ABB-8E02A63C100E}"/>
              </a:ext>
            </a:extLst>
          </p:cNvPr>
          <p:cNvCxnSpPr>
            <a:cxnSpLocks/>
            <a:stCxn id="72" idx="3"/>
            <a:endCxn id="95" idx="1"/>
          </p:cNvCxnSpPr>
          <p:nvPr/>
        </p:nvCxnSpPr>
        <p:spPr>
          <a:xfrm>
            <a:off x="3134890" y="8683783"/>
            <a:ext cx="394509" cy="6515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97C2D0CA-3504-4280-27B3-B4390385A9F7}"/>
              </a:ext>
            </a:extLst>
          </p:cNvPr>
          <p:cNvCxnSpPr>
            <a:cxnSpLocks/>
            <a:stCxn id="72" idx="1"/>
            <a:endCxn id="92" idx="3"/>
          </p:cNvCxnSpPr>
          <p:nvPr/>
        </p:nvCxnSpPr>
        <p:spPr>
          <a:xfrm flipH="1" flipV="1">
            <a:off x="1519191" y="8683782"/>
            <a:ext cx="367395" cy="1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DB83E323-40DE-FD6E-9902-AE154ED486F9}"/>
              </a:ext>
            </a:extLst>
          </p:cNvPr>
          <p:cNvCxnSpPr>
            <a:cxnSpLocks/>
            <a:stCxn id="98" idx="2"/>
            <a:endCxn id="72" idx="0"/>
          </p:cNvCxnSpPr>
          <p:nvPr/>
        </p:nvCxnSpPr>
        <p:spPr>
          <a:xfrm>
            <a:off x="2505712" y="8144992"/>
            <a:ext cx="5026" cy="366973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hlinkClick r:id="rId5" action="ppaction://hlinksldjump"/>
            <a:extLst>
              <a:ext uri="{FF2B5EF4-FFF2-40B4-BE49-F238E27FC236}">
                <a16:creationId xmlns:a16="http://schemas.microsoft.com/office/drawing/2014/main" id="{A6B344F6-1799-DE57-BF06-583ECB25BAC8}"/>
              </a:ext>
            </a:extLst>
          </p:cNvPr>
          <p:cNvSpPr/>
          <p:nvPr/>
        </p:nvSpPr>
        <p:spPr>
          <a:xfrm>
            <a:off x="3573476" y="9328234"/>
            <a:ext cx="1141225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 Intrapartum pathway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0926B99-5B70-91FF-15EF-B9E764B07D4D}"/>
              </a:ext>
            </a:extLst>
          </p:cNvPr>
          <p:cNvCxnSpPr>
            <a:cxnSpLocks/>
            <a:stCxn id="95" idx="2"/>
            <a:endCxn id="112" idx="0"/>
          </p:cNvCxnSpPr>
          <p:nvPr/>
        </p:nvCxnSpPr>
        <p:spPr>
          <a:xfrm>
            <a:off x="4139612" y="8862115"/>
            <a:ext cx="4477" cy="466119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hlinkClick r:id="rId6" action="ppaction://hlinksldjump"/>
            <a:extLst>
              <a:ext uri="{FF2B5EF4-FFF2-40B4-BE49-F238E27FC236}">
                <a16:creationId xmlns:a16="http://schemas.microsoft.com/office/drawing/2014/main" id="{A942B7A4-DD20-B1F0-1A48-34631F5A41EC}"/>
              </a:ext>
            </a:extLst>
          </p:cNvPr>
          <p:cNvSpPr/>
          <p:nvPr/>
        </p:nvSpPr>
        <p:spPr>
          <a:xfrm>
            <a:off x="3445928" y="7021527"/>
            <a:ext cx="1303897" cy="39378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Pelvic floor health care path</a:t>
            </a:r>
          </a:p>
        </p:txBody>
      </p:sp>
      <p:sp>
        <p:nvSpPr>
          <p:cNvPr id="5" name="Rectangle 4">
            <a:hlinkClick r:id="rId7" action="ppaction://hlinksldjump"/>
            <a:extLst>
              <a:ext uri="{FF2B5EF4-FFF2-40B4-BE49-F238E27FC236}">
                <a16:creationId xmlns:a16="http://schemas.microsoft.com/office/drawing/2014/main" id="{07FEF3AF-B75A-F351-C2A2-50323B54F71B}"/>
              </a:ext>
            </a:extLst>
          </p:cNvPr>
          <p:cNvSpPr/>
          <p:nvPr/>
        </p:nvSpPr>
        <p:spPr>
          <a:xfrm>
            <a:off x="5177157" y="6713653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Caesarean path</a:t>
            </a:r>
          </a:p>
        </p:txBody>
      </p:sp>
    </p:spTree>
    <p:extLst>
      <p:ext uri="{BB962C8B-B14F-4D97-AF65-F5344CB8AC3E}">
        <p14:creationId xmlns:p14="http://schemas.microsoft.com/office/powerpoint/2010/main" val="36893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80EC39EA-AED2-39EA-9B75-905D73F154C5}"/>
              </a:ext>
            </a:extLst>
          </p:cNvPr>
          <p:cNvCxnSpPr>
            <a:cxnSpLocks/>
            <a:stCxn id="5" idx="2"/>
            <a:endCxn id="95" idx="0"/>
          </p:cNvCxnSpPr>
          <p:nvPr/>
        </p:nvCxnSpPr>
        <p:spPr>
          <a:xfrm>
            <a:off x="3419921" y="3431246"/>
            <a:ext cx="5427" cy="302742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D588F34F-76F2-41C6-7DA1-0BBF02E6E00F}"/>
              </a:ext>
            </a:extLst>
          </p:cNvPr>
          <p:cNvSpPr/>
          <p:nvPr/>
        </p:nvSpPr>
        <p:spPr>
          <a:xfrm>
            <a:off x="2795769" y="3087611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Home or midwifery unit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99452834-45DD-A9DB-3B15-3C9BDAA92C38}"/>
              </a:ext>
            </a:extLst>
          </p:cNvPr>
          <p:cNvCxnSpPr>
            <a:cxnSpLocks/>
            <a:stCxn id="14" idx="2"/>
            <a:endCxn id="3" idx="0"/>
          </p:cNvCxnSpPr>
          <p:nvPr/>
        </p:nvCxnSpPr>
        <p:spPr>
          <a:xfrm>
            <a:off x="3418239" y="1818921"/>
            <a:ext cx="1213" cy="27274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4903F21-3FEB-563B-7848-F7A6716D7525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3419452" y="2653067"/>
            <a:ext cx="469" cy="434544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958D8F0-A04D-6C84-1BBA-BCA9B4C801B1}"/>
              </a:ext>
            </a:extLst>
          </p:cNvPr>
          <p:cNvSpPr/>
          <p:nvPr/>
        </p:nvSpPr>
        <p:spPr>
          <a:xfrm>
            <a:off x="5002484" y="8355145"/>
            <a:ext cx="1380700" cy="92874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2"/>
                </a:solidFill>
              </a:rPr>
              <a:t>Pathways out of scope: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2"/>
                </a:solidFill>
              </a:rPr>
              <a:t>Preterm labour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2"/>
                </a:solidFill>
              </a:rPr>
              <a:t>Stillbirth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2DAE5B-89D7-E38F-E078-7B341EE346E3}"/>
              </a:ext>
            </a:extLst>
          </p:cNvPr>
          <p:cNvSpPr/>
          <p:nvPr/>
        </p:nvSpPr>
        <p:spPr>
          <a:xfrm>
            <a:off x="2868118" y="2091662"/>
            <a:ext cx="1102668" cy="56140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Term birth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(onset of labour at 37-42 weeks)</a:t>
            </a:r>
          </a:p>
        </p:txBody>
      </p:sp>
      <p:sp>
        <p:nvSpPr>
          <p:cNvPr id="14" name="Rectangle 13">
            <a:hlinkClick r:id="rId2" action="ppaction://hlinksldjump"/>
            <a:extLst>
              <a:ext uri="{FF2B5EF4-FFF2-40B4-BE49-F238E27FC236}">
                <a16:creationId xmlns:a16="http://schemas.microsoft.com/office/drawing/2014/main" id="{99E07DA5-5E48-BC5B-18C3-BE0575030EE1}"/>
              </a:ext>
            </a:extLst>
          </p:cNvPr>
          <p:cNvSpPr/>
          <p:nvPr/>
        </p:nvSpPr>
        <p:spPr>
          <a:xfrm>
            <a:off x="2805295" y="1404445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Antenatal care path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148B64D-EC47-1754-5A04-77AFEFEB0273}"/>
              </a:ext>
            </a:extLst>
          </p:cNvPr>
          <p:cNvSpPr/>
          <p:nvPr/>
        </p:nvSpPr>
        <p:spPr>
          <a:xfrm>
            <a:off x="2793470" y="4715803"/>
            <a:ext cx="126320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Spontaneous vaginal birth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0E3017-3955-0B1A-2872-19CC68087951}"/>
              </a:ext>
            </a:extLst>
          </p:cNvPr>
          <p:cNvSpPr/>
          <p:nvPr/>
        </p:nvSpPr>
        <p:spPr>
          <a:xfrm>
            <a:off x="2793470" y="5059967"/>
            <a:ext cx="126320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Episiotomy</a:t>
            </a:r>
          </a:p>
        </p:txBody>
      </p: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24444600-2140-D8DC-911B-0C79C1179975}"/>
              </a:ext>
            </a:extLst>
          </p:cNvPr>
          <p:cNvCxnSpPr>
            <a:cxnSpLocks/>
            <a:stCxn id="35" idx="2"/>
            <a:endCxn id="164" idx="1"/>
          </p:cNvCxnSpPr>
          <p:nvPr/>
        </p:nvCxnSpPr>
        <p:spPr>
          <a:xfrm rot="16200000" flipH="1">
            <a:off x="3786621" y="5042055"/>
            <a:ext cx="489132" cy="1212226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57E1B161-73A0-2F90-82A9-1B95ACFDCB86}"/>
              </a:ext>
            </a:extLst>
          </p:cNvPr>
          <p:cNvSpPr/>
          <p:nvPr/>
        </p:nvSpPr>
        <p:spPr>
          <a:xfrm>
            <a:off x="2793744" y="3733988"/>
            <a:ext cx="1263208" cy="27966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Assessment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570752A8-148F-0FCB-8BD4-389EA6574FC1}"/>
              </a:ext>
            </a:extLst>
          </p:cNvPr>
          <p:cNvSpPr/>
          <p:nvPr/>
        </p:nvSpPr>
        <p:spPr>
          <a:xfrm>
            <a:off x="1922810" y="7869801"/>
            <a:ext cx="1263208" cy="4427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Maternal care postpartum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71E904CB-A5B2-D681-A0B7-626FE15B240C}"/>
              </a:ext>
            </a:extLst>
          </p:cNvPr>
          <p:cNvSpPr/>
          <p:nvPr/>
        </p:nvSpPr>
        <p:spPr>
          <a:xfrm>
            <a:off x="3477734" y="7870307"/>
            <a:ext cx="1263208" cy="4427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Care of the newborn infant(s)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0FB5CFD5-3E30-E988-DA02-8A648E7C5EBB}"/>
              </a:ext>
            </a:extLst>
          </p:cNvPr>
          <p:cNvSpPr/>
          <p:nvPr/>
        </p:nvSpPr>
        <p:spPr>
          <a:xfrm>
            <a:off x="2806535" y="646949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Birth</a:t>
            </a:r>
          </a:p>
        </p:txBody>
      </p:sp>
      <p:sp>
        <p:nvSpPr>
          <p:cNvPr id="158" name="Rectangle 157">
            <a:hlinkClick r:id="rId3" action="ppaction://hlinksldjump"/>
            <a:extLst>
              <a:ext uri="{FF2B5EF4-FFF2-40B4-BE49-F238E27FC236}">
                <a16:creationId xmlns:a16="http://schemas.microsoft.com/office/drawing/2014/main" id="{4D7C65CC-8B87-4CCF-BA72-6DFCD9CC4A2A}"/>
              </a:ext>
            </a:extLst>
          </p:cNvPr>
          <p:cNvSpPr/>
          <p:nvPr/>
        </p:nvSpPr>
        <p:spPr>
          <a:xfrm>
            <a:off x="1940228" y="8658354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Postnatal maternal care path</a:t>
            </a:r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929E5E0F-B23C-5561-05D9-6A59C98E45C4}"/>
              </a:ext>
            </a:extLst>
          </p:cNvPr>
          <p:cNvCxnSpPr>
            <a:cxnSpLocks/>
            <a:stCxn id="114" idx="2"/>
            <a:endCxn id="158" idx="0"/>
          </p:cNvCxnSpPr>
          <p:nvPr/>
        </p:nvCxnSpPr>
        <p:spPr>
          <a:xfrm flipH="1">
            <a:off x="2553172" y="8312512"/>
            <a:ext cx="1242" cy="34584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>
            <a:hlinkClick r:id="rId4" action="ppaction://hlinksldjump"/>
            <a:extLst>
              <a:ext uri="{FF2B5EF4-FFF2-40B4-BE49-F238E27FC236}">
                <a16:creationId xmlns:a16="http://schemas.microsoft.com/office/drawing/2014/main" id="{143AD78F-4A15-3832-8183-CC41B7706347}"/>
              </a:ext>
            </a:extLst>
          </p:cNvPr>
          <p:cNvSpPr/>
          <p:nvPr/>
        </p:nvSpPr>
        <p:spPr>
          <a:xfrm>
            <a:off x="3495152" y="8655891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Infant care path</a:t>
            </a:r>
          </a:p>
        </p:txBody>
      </p: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E0418117-66CA-148B-2BEF-806DFE73BB8D}"/>
              </a:ext>
            </a:extLst>
          </p:cNvPr>
          <p:cNvCxnSpPr>
            <a:cxnSpLocks/>
            <a:stCxn id="116" idx="2"/>
            <a:endCxn id="160" idx="0"/>
          </p:cNvCxnSpPr>
          <p:nvPr/>
        </p:nvCxnSpPr>
        <p:spPr>
          <a:xfrm flipH="1">
            <a:off x="4108096" y="8313018"/>
            <a:ext cx="1242" cy="34287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 163">
            <a:extLst>
              <a:ext uri="{FF2B5EF4-FFF2-40B4-BE49-F238E27FC236}">
                <a16:creationId xmlns:a16="http://schemas.microsoft.com/office/drawing/2014/main" id="{D9844940-9268-4937-41EA-0D702DD89E8E}"/>
              </a:ext>
            </a:extLst>
          </p:cNvPr>
          <p:cNvSpPr/>
          <p:nvPr/>
        </p:nvSpPr>
        <p:spPr>
          <a:xfrm>
            <a:off x="4637300" y="5671378"/>
            <a:ext cx="1263208" cy="4427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Transfer to obstetric unit</a:t>
            </a:r>
          </a:p>
        </p:txBody>
      </p:sp>
      <p:sp>
        <p:nvSpPr>
          <p:cNvPr id="6" name="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5719D4D8-F609-F0AB-358D-2D03C4206DEC}"/>
              </a:ext>
            </a:extLst>
          </p:cNvPr>
          <p:cNvSpPr/>
          <p:nvPr/>
        </p:nvSpPr>
        <p:spPr>
          <a:xfrm>
            <a:off x="337854" y="1365987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6B7B55-0DBD-07F6-93F1-548B0D246366}"/>
              </a:ext>
            </a:extLst>
          </p:cNvPr>
          <p:cNvSpPr/>
          <p:nvPr/>
        </p:nvSpPr>
        <p:spPr>
          <a:xfrm>
            <a:off x="5189875" y="2053946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4475F2C-0311-4290-3BFC-AA8AC8C5F2A3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5814027" y="1803042"/>
            <a:ext cx="5212" cy="25090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CA2561C-A4DF-3367-9D91-C11C46FD61ED}"/>
              </a:ext>
            </a:extLst>
          </p:cNvPr>
          <p:cNvSpPr/>
          <p:nvPr/>
        </p:nvSpPr>
        <p:spPr>
          <a:xfrm>
            <a:off x="5189875" y="79238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C58B6A-7F43-0226-7B56-CC1A0A8A9DCB}"/>
              </a:ext>
            </a:extLst>
          </p:cNvPr>
          <p:cNvSpPr/>
          <p:nvPr/>
        </p:nvSpPr>
        <p:spPr>
          <a:xfrm>
            <a:off x="5189875" y="1316471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3C11D4-80B3-2EAA-5446-64393A72CE72}"/>
              </a:ext>
            </a:extLst>
          </p:cNvPr>
          <p:cNvSpPr txBox="1"/>
          <p:nvPr/>
        </p:nvSpPr>
        <p:spPr>
          <a:xfrm>
            <a:off x="5195087" y="294270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E517AF-C1B6-D389-391D-570253771BB1}"/>
              </a:ext>
            </a:extLst>
          </p:cNvPr>
          <p:cNvSpPr/>
          <p:nvPr/>
        </p:nvSpPr>
        <p:spPr>
          <a:xfrm>
            <a:off x="5002484" y="294270"/>
            <a:ext cx="1663943" cy="23107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5F751F03-27B2-E4F3-911E-F2014E1DA4B3}"/>
              </a:ext>
            </a:extLst>
          </p:cNvPr>
          <p:cNvCxnSpPr>
            <a:cxnSpLocks/>
            <a:stCxn id="131" idx="2"/>
            <a:endCxn id="116" idx="0"/>
          </p:cNvCxnSpPr>
          <p:nvPr/>
        </p:nvCxnSpPr>
        <p:spPr>
          <a:xfrm rot="16200000" flipH="1">
            <a:off x="3241422" y="7002391"/>
            <a:ext cx="1057180" cy="678651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FC44666A-06DC-5411-E63A-A9548CF489C8}"/>
              </a:ext>
            </a:extLst>
          </p:cNvPr>
          <p:cNvCxnSpPr>
            <a:cxnSpLocks/>
            <a:stCxn id="131" idx="2"/>
            <a:endCxn id="114" idx="0"/>
          </p:cNvCxnSpPr>
          <p:nvPr/>
        </p:nvCxnSpPr>
        <p:spPr>
          <a:xfrm rot="5400000">
            <a:off x="2464214" y="6903328"/>
            <a:ext cx="1056674" cy="876273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itle 1"/>
          <p:cNvSpPr txBox="1">
            <a:spLocks/>
          </p:cNvSpPr>
          <p:nvPr/>
        </p:nvSpPr>
        <p:spPr>
          <a:xfrm>
            <a:off x="214295" y="262573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 fontScale="85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Midwife-led Intrapartum care path</a:t>
            </a:r>
          </a:p>
          <a:p>
            <a:pPr algn="l"/>
            <a:r>
              <a:rPr lang="en-GB" sz="1200" dirty="0"/>
              <a:t>Source: https://www.nice.org.uk/guidance/ng235</a:t>
            </a:r>
          </a:p>
        </p:txBody>
      </p:sp>
      <p:sp>
        <p:nvSpPr>
          <p:cNvPr id="16" name="Rectangle 15">
            <a:hlinkClick r:id="rId6" action="ppaction://hlinksldjump"/>
            <a:extLst>
              <a:ext uri="{FF2B5EF4-FFF2-40B4-BE49-F238E27FC236}">
                <a16:creationId xmlns:a16="http://schemas.microsoft.com/office/drawing/2014/main" id="{93B93108-E491-43F4-9AFB-A5958E96BD0A}"/>
              </a:ext>
            </a:extLst>
          </p:cNvPr>
          <p:cNvSpPr/>
          <p:nvPr/>
        </p:nvSpPr>
        <p:spPr>
          <a:xfrm>
            <a:off x="4663359" y="6458461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OG-led Intrapartum care path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28DC6DB-479A-9327-8B6F-D5DFC14A42AB}"/>
              </a:ext>
            </a:extLst>
          </p:cNvPr>
          <p:cNvCxnSpPr>
            <a:cxnSpLocks/>
            <a:stCxn id="164" idx="2"/>
            <a:endCxn id="16" idx="0"/>
          </p:cNvCxnSpPr>
          <p:nvPr/>
        </p:nvCxnSpPr>
        <p:spPr>
          <a:xfrm>
            <a:off x="5268904" y="6114089"/>
            <a:ext cx="7399" cy="34437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92BB043E-2B8C-35B7-21DE-F226CB42834F}"/>
              </a:ext>
            </a:extLst>
          </p:cNvPr>
          <p:cNvSpPr/>
          <p:nvPr/>
        </p:nvSpPr>
        <p:spPr>
          <a:xfrm>
            <a:off x="1079246" y="4162703"/>
            <a:ext cx="1263208" cy="4427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Transfer to Induction pathway</a:t>
            </a:r>
          </a:p>
        </p:txBody>
      </p:sp>
      <p:sp>
        <p:nvSpPr>
          <p:cNvPr id="28" name="Rectangle 27">
            <a:hlinkClick r:id="rId7" action="ppaction://hlinksldjump"/>
            <a:extLst>
              <a:ext uri="{FF2B5EF4-FFF2-40B4-BE49-F238E27FC236}">
                <a16:creationId xmlns:a16="http://schemas.microsoft.com/office/drawing/2014/main" id="{4941B35F-99A5-DF50-A989-C74A128DE868}"/>
              </a:ext>
            </a:extLst>
          </p:cNvPr>
          <p:cNvSpPr/>
          <p:nvPr/>
        </p:nvSpPr>
        <p:spPr>
          <a:xfrm>
            <a:off x="1092426" y="4949786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Induction care path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A4AA4AA-EF9D-FA18-129A-EFCB9FF17554}"/>
              </a:ext>
            </a:extLst>
          </p:cNvPr>
          <p:cNvCxnSpPr>
            <a:cxnSpLocks/>
            <a:stCxn id="27" idx="2"/>
            <a:endCxn id="28" idx="0"/>
          </p:cNvCxnSpPr>
          <p:nvPr/>
        </p:nvCxnSpPr>
        <p:spPr>
          <a:xfrm flipH="1">
            <a:off x="1705370" y="4605414"/>
            <a:ext cx="5480" cy="34437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685E9C61-691A-9939-B7F1-3340E5E1BF79}"/>
              </a:ext>
            </a:extLst>
          </p:cNvPr>
          <p:cNvCxnSpPr>
            <a:cxnSpLocks/>
            <a:stCxn id="95" idx="2"/>
            <a:endCxn id="27" idx="3"/>
          </p:cNvCxnSpPr>
          <p:nvPr/>
        </p:nvCxnSpPr>
        <p:spPr>
          <a:xfrm rot="5400000">
            <a:off x="2698698" y="3657408"/>
            <a:ext cx="370407" cy="1082894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EC96AC6-1BBE-B28A-854A-ABD3D6D3C006}"/>
              </a:ext>
            </a:extLst>
          </p:cNvPr>
          <p:cNvCxnSpPr>
            <a:cxnSpLocks/>
            <a:stCxn id="95" idx="2"/>
            <a:endCxn id="30" idx="0"/>
          </p:cNvCxnSpPr>
          <p:nvPr/>
        </p:nvCxnSpPr>
        <p:spPr>
          <a:xfrm flipH="1">
            <a:off x="3425074" y="4013652"/>
            <a:ext cx="274" cy="702151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E8C28AE-45B9-3522-0C2D-782088B4EB9F}"/>
              </a:ext>
            </a:extLst>
          </p:cNvPr>
          <p:cNvCxnSpPr>
            <a:cxnSpLocks/>
            <a:stCxn id="35" idx="2"/>
            <a:endCxn id="131" idx="0"/>
          </p:cNvCxnSpPr>
          <p:nvPr/>
        </p:nvCxnSpPr>
        <p:spPr>
          <a:xfrm>
            <a:off x="3425074" y="5403602"/>
            <a:ext cx="5613" cy="1065890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144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99452834-45DD-A9DB-3B15-3C9BDAA92C38}"/>
              </a:ext>
            </a:extLst>
          </p:cNvPr>
          <p:cNvCxnSpPr>
            <a:cxnSpLocks/>
            <a:stCxn id="14" idx="2"/>
            <a:endCxn id="72" idx="0"/>
          </p:cNvCxnSpPr>
          <p:nvPr/>
        </p:nvCxnSpPr>
        <p:spPr>
          <a:xfrm flipH="1">
            <a:off x="3532479" y="1818921"/>
            <a:ext cx="1671" cy="60399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hlinkClick r:id="rId2" action="ppaction://hlinksldjump"/>
            <a:extLst>
              <a:ext uri="{FF2B5EF4-FFF2-40B4-BE49-F238E27FC236}">
                <a16:creationId xmlns:a16="http://schemas.microsoft.com/office/drawing/2014/main" id="{99E07DA5-5E48-BC5B-18C3-BE0575030EE1}"/>
              </a:ext>
            </a:extLst>
          </p:cNvPr>
          <p:cNvSpPr/>
          <p:nvPr/>
        </p:nvSpPr>
        <p:spPr>
          <a:xfrm>
            <a:off x="2921206" y="1404445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Antenatal care path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5C64EE1-7615-85CD-CB10-3336B9644567}"/>
              </a:ext>
            </a:extLst>
          </p:cNvPr>
          <p:cNvSpPr/>
          <p:nvPr/>
        </p:nvSpPr>
        <p:spPr>
          <a:xfrm>
            <a:off x="1812723" y="5634466"/>
            <a:ext cx="1263208" cy="4427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Unplanned caesarean birth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09CAB16-0AD0-E65B-2E44-C25493D140D5}"/>
              </a:ext>
            </a:extLst>
          </p:cNvPr>
          <p:cNvSpPr/>
          <p:nvPr/>
        </p:nvSpPr>
        <p:spPr>
          <a:xfrm>
            <a:off x="1292139" y="3600130"/>
            <a:ext cx="1255756" cy="4427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Planned caesarean birth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81D5D60-5707-A9F3-E903-90670A80C2B3}"/>
              </a:ext>
            </a:extLst>
          </p:cNvPr>
          <p:cNvSpPr/>
          <p:nvPr/>
        </p:nvSpPr>
        <p:spPr>
          <a:xfrm>
            <a:off x="4613565" y="3589630"/>
            <a:ext cx="126320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Spontaneous vaginal birth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F16500B-C17F-A2C1-4B8D-0CF8F3CF705D}"/>
              </a:ext>
            </a:extLst>
          </p:cNvPr>
          <p:cNvSpPr/>
          <p:nvPr/>
        </p:nvSpPr>
        <p:spPr>
          <a:xfrm>
            <a:off x="4615864" y="3936462"/>
            <a:ext cx="1259980" cy="347933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Birth with forceps or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ventouse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E125E40-2CEC-626F-AD06-7DC4B25D772F}"/>
              </a:ext>
            </a:extLst>
          </p:cNvPr>
          <p:cNvSpPr/>
          <p:nvPr/>
        </p:nvSpPr>
        <p:spPr>
          <a:xfrm>
            <a:off x="4613565" y="4279158"/>
            <a:ext cx="1263208" cy="56140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Regional analgesia (epidural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and/or spinal)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F87F00D-ED3F-D756-E7B7-359C8A642F8B}"/>
              </a:ext>
            </a:extLst>
          </p:cNvPr>
          <p:cNvSpPr/>
          <p:nvPr/>
        </p:nvSpPr>
        <p:spPr>
          <a:xfrm>
            <a:off x="4613565" y="4835326"/>
            <a:ext cx="126320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Episiotomy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4F149A8-BFB7-1F29-87CE-A9FE746130FA}"/>
              </a:ext>
            </a:extLst>
          </p:cNvPr>
          <p:cNvSpPr/>
          <p:nvPr/>
        </p:nvSpPr>
        <p:spPr>
          <a:xfrm>
            <a:off x="4612636" y="5179360"/>
            <a:ext cx="126320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Blood transfusion 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DB2C73D-063E-DFD4-E238-524532807493}"/>
              </a:ext>
            </a:extLst>
          </p:cNvPr>
          <p:cNvSpPr/>
          <p:nvPr/>
        </p:nvSpPr>
        <p:spPr>
          <a:xfrm>
            <a:off x="2908327" y="2422918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Obstetric Unit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570752A8-148F-0FCB-8BD4-389EA6574FC1}"/>
              </a:ext>
            </a:extLst>
          </p:cNvPr>
          <p:cNvSpPr/>
          <p:nvPr/>
        </p:nvSpPr>
        <p:spPr>
          <a:xfrm>
            <a:off x="3765725" y="7106966"/>
            <a:ext cx="1263208" cy="4427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Maternal care postpartum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71E904CB-A5B2-D681-A0B7-626FE15B240C}"/>
              </a:ext>
            </a:extLst>
          </p:cNvPr>
          <p:cNvSpPr/>
          <p:nvPr/>
        </p:nvSpPr>
        <p:spPr>
          <a:xfrm>
            <a:off x="5320649" y="7107472"/>
            <a:ext cx="1263208" cy="4427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Care of the newborn infant(s)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0FB5CFD5-3E30-E988-DA02-8A648E7C5EBB}"/>
              </a:ext>
            </a:extLst>
          </p:cNvPr>
          <p:cNvSpPr/>
          <p:nvPr/>
        </p:nvSpPr>
        <p:spPr>
          <a:xfrm>
            <a:off x="4624211" y="623110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Birth</a:t>
            </a:r>
          </a:p>
        </p:txBody>
      </p:sp>
      <p:sp>
        <p:nvSpPr>
          <p:cNvPr id="158" name="Rectangle 157">
            <a:hlinkClick r:id="rId3" action="ppaction://hlinksldjump"/>
            <a:extLst>
              <a:ext uri="{FF2B5EF4-FFF2-40B4-BE49-F238E27FC236}">
                <a16:creationId xmlns:a16="http://schemas.microsoft.com/office/drawing/2014/main" id="{4D7C65CC-8B87-4CCF-BA72-6DFCD9CC4A2A}"/>
              </a:ext>
            </a:extLst>
          </p:cNvPr>
          <p:cNvSpPr/>
          <p:nvPr/>
        </p:nvSpPr>
        <p:spPr>
          <a:xfrm>
            <a:off x="3783143" y="7895519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Postnatal maternal care path</a:t>
            </a:r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929E5E0F-B23C-5561-05D9-6A59C98E45C4}"/>
              </a:ext>
            </a:extLst>
          </p:cNvPr>
          <p:cNvCxnSpPr>
            <a:cxnSpLocks/>
            <a:stCxn id="114" idx="2"/>
            <a:endCxn id="158" idx="0"/>
          </p:cNvCxnSpPr>
          <p:nvPr/>
        </p:nvCxnSpPr>
        <p:spPr>
          <a:xfrm flipH="1">
            <a:off x="4396087" y="7549677"/>
            <a:ext cx="1242" cy="34584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>
            <a:hlinkClick r:id="rId4" action="ppaction://hlinksldjump"/>
            <a:extLst>
              <a:ext uri="{FF2B5EF4-FFF2-40B4-BE49-F238E27FC236}">
                <a16:creationId xmlns:a16="http://schemas.microsoft.com/office/drawing/2014/main" id="{143AD78F-4A15-3832-8183-CC41B7706347}"/>
              </a:ext>
            </a:extLst>
          </p:cNvPr>
          <p:cNvSpPr/>
          <p:nvPr/>
        </p:nvSpPr>
        <p:spPr>
          <a:xfrm>
            <a:off x="5338067" y="7893056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Infant care path</a:t>
            </a:r>
          </a:p>
        </p:txBody>
      </p: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E0418117-66CA-148B-2BEF-806DFE73BB8D}"/>
              </a:ext>
            </a:extLst>
          </p:cNvPr>
          <p:cNvCxnSpPr>
            <a:cxnSpLocks/>
            <a:stCxn id="116" idx="2"/>
            <a:endCxn id="160" idx="0"/>
          </p:cNvCxnSpPr>
          <p:nvPr/>
        </p:nvCxnSpPr>
        <p:spPr>
          <a:xfrm flipH="1">
            <a:off x="5951011" y="7550183"/>
            <a:ext cx="1242" cy="34287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 163">
            <a:extLst>
              <a:ext uri="{FF2B5EF4-FFF2-40B4-BE49-F238E27FC236}">
                <a16:creationId xmlns:a16="http://schemas.microsoft.com/office/drawing/2014/main" id="{D9844940-9268-4937-41EA-0D702DD89E8E}"/>
              </a:ext>
            </a:extLst>
          </p:cNvPr>
          <p:cNvSpPr/>
          <p:nvPr/>
        </p:nvSpPr>
        <p:spPr>
          <a:xfrm>
            <a:off x="264754" y="2960802"/>
            <a:ext cx="1263208" cy="4427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Transfer to obstetric unit</a:t>
            </a:r>
          </a:p>
        </p:txBody>
      </p:sp>
      <p:sp>
        <p:nvSpPr>
          <p:cNvPr id="6" name="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5719D4D8-F609-F0AB-358D-2D03C4206DEC}"/>
              </a:ext>
            </a:extLst>
          </p:cNvPr>
          <p:cNvSpPr/>
          <p:nvPr/>
        </p:nvSpPr>
        <p:spPr>
          <a:xfrm>
            <a:off x="337854" y="1365987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6B7B55-0DBD-07F6-93F1-548B0D246366}"/>
              </a:ext>
            </a:extLst>
          </p:cNvPr>
          <p:cNvSpPr/>
          <p:nvPr/>
        </p:nvSpPr>
        <p:spPr>
          <a:xfrm>
            <a:off x="5189875" y="2053946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4475F2C-0311-4290-3BFC-AA8AC8C5F2A3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5814027" y="1803042"/>
            <a:ext cx="5212" cy="25090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CA2561C-A4DF-3367-9D91-C11C46FD61ED}"/>
              </a:ext>
            </a:extLst>
          </p:cNvPr>
          <p:cNvSpPr/>
          <p:nvPr/>
        </p:nvSpPr>
        <p:spPr>
          <a:xfrm>
            <a:off x="5189875" y="79238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C58B6A-7F43-0226-7B56-CC1A0A8A9DCB}"/>
              </a:ext>
            </a:extLst>
          </p:cNvPr>
          <p:cNvSpPr/>
          <p:nvPr/>
        </p:nvSpPr>
        <p:spPr>
          <a:xfrm>
            <a:off x="5189875" y="1316471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3C11D4-80B3-2EAA-5446-64393A72CE72}"/>
              </a:ext>
            </a:extLst>
          </p:cNvPr>
          <p:cNvSpPr txBox="1"/>
          <p:nvPr/>
        </p:nvSpPr>
        <p:spPr>
          <a:xfrm>
            <a:off x="5195087" y="294270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E517AF-C1B6-D389-391D-570253771BB1}"/>
              </a:ext>
            </a:extLst>
          </p:cNvPr>
          <p:cNvSpPr/>
          <p:nvPr/>
        </p:nvSpPr>
        <p:spPr>
          <a:xfrm>
            <a:off x="5002484" y="294270"/>
            <a:ext cx="1663943" cy="23107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2F77C7E-09A3-5B78-5A4D-41B0DF55BE2D}"/>
              </a:ext>
            </a:extLst>
          </p:cNvPr>
          <p:cNvSpPr/>
          <p:nvPr/>
        </p:nvSpPr>
        <p:spPr>
          <a:xfrm>
            <a:off x="2912542" y="3640540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Induction of labour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2A78AE91-8B88-E0C9-67FD-153630E9FD2E}"/>
              </a:ext>
            </a:extLst>
          </p:cNvPr>
          <p:cNvSpPr/>
          <p:nvPr/>
        </p:nvSpPr>
        <p:spPr>
          <a:xfrm>
            <a:off x="2925421" y="4459369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Induction care path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D2E4F347-2109-D39E-A9C2-E2ACC6CB5D97}"/>
              </a:ext>
            </a:extLst>
          </p:cNvPr>
          <p:cNvCxnSpPr>
            <a:cxnSpLocks/>
            <a:stCxn id="164" idx="3"/>
            <a:endCxn id="37" idx="0"/>
          </p:cNvCxnSpPr>
          <p:nvPr/>
        </p:nvCxnSpPr>
        <p:spPr>
          <a:xfrm>
            <a:off x="1527962" y="3182158"/>
            <a:ext cx="392055" cy="417972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5F751F03-27B2-E4F3-911E-F2014E1DA4B3}"/>
              </a:ext>
            </a:extLst>
          </p:cNvPr>
          <p:cNvCxnSpPr>
            <a:cxnSpLocks/>
            <a:stCxn id="131" idx="2"/>
            <a:endCxn id="116" idx="0"/>
          </p:cNvCxnSpPr>
          <p:nvPr/>
        </p:nvCxnSpPr>
        <p:spPr>
          <a:xfrm rot="16200000" flipH="1">
            <a:off x="5333941" y="6489159"/>
            <a:ext cx="532735" cy="703890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FC44666A-06DC-5411-E63A-A9548CF489C8}"/>
              </a:ext>
            </a:extLst>
          </p:cNvPr>
          <p:cNvCxnSpPr>
            <a:cxnSpLocks/>
            <a:stCxn id="131" idx="2"/>
            <a:endCxn id="114" idx="0"/>
          </p:cNvCxnSpPr>
          <p:nvPr/>
        </p:nvCxnSpPr>
        <p:spPr>
          <a:xfrm rot="5400000">
            <a:off x="4556732" y="6415334"/>
            <a:ext cx="532229" cy="851034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hlinkClick r:id="rId7" action="ppaction://hlinksldjump"/>
            <a:extLst>
              <a:ext uri="{FF2B5EF4-FFF2-40B4-BE49-F238E27FC236}">
                <a16:creationId xmlns:a16="http://schemas.microsoft.com/office/drawing/2014/main" id="{AD878587-A697-0004-045A-8DB220521731}"/>
              </a:ext>
            </a:extLst>
          </p:cNvPr>
          <p:cNvSpPr/>
          <p:nvPr/>
        </p:nvSpPr>
        <p:spPr>
          <a:xfrm>
            <a:off x="1826257" y="6529265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Caesarean path</a:t>
            </a:r>
          </a:p>
        </p:txBody>
      </p:sp>
      <p:sp>
        <p:nvSpPr>
          <p:cNvPr id="97" name="Title 1"/>
          <p:cNvSpPr txBox="1">
            <a:spLocks/>
          </p:cNvSpPr>
          <p:nvPr/>
        </p:nvSpPr>
        <p:spPr>
          <a:xfrm>
            <a:off x="214295" y="262573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 fontScale="85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OG-led Intrapartum care path</a:t>
            </a:r>
          </a:p>
          <a:p>
            <a:pPr algn="l"/>
            <a:r>
              <a:rPr lang="en-GB" sz="1200" dirty="0"/>
              <a:t>Source: https://www.nice.org.uk/guidance/ng235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141C154-A1FA-1E55-0DD1-E40551BAF12E}"/>
              </a:ext>
            </a:extLst>
          </p:cNvPr>
          <p:cNvCxnSpPr>
            <a:cxnSpLocks/>
            <a:stCxn id="22" idx="2"/>
            <a:endCxn id="23" idx="0"/>
          </p:cNvCxnSpPr>
          <p:nvPr/>
        </p:nvCxnSpPr>
        <p:spPr>
          <a:xfrm>
            <a:off x="3536694" y="3984175"/>
            <a:ext cx="1671" cy="47519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hlinkClick r:id="rId8" action="ppaction://hlinksldjump"/>
            <a:extLst>
              <a:ext uri="{FF2B5EF4-FFF2-40B4-BE49-F238E27FC236}">
                <a16:creationId xmlns:a16="http://schemas.microsoft.com/office/drawing/2014/main" id="{1B237D52-B5D8-95EA-9105-D31183AF87CC}"/>
              </a:ext>
            </a:extLst>
          </p:cNvPr>
          <p:cNvSpPr/>
          <p:nvPr/>
        </p:nvSpPr>
        <p:spPr>
          <a:xfrm>
            <a:off x="283414" y="2007736"/>
            <a:ext cx="1225888" cy="57428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Midwife-led Intrapartum care pathway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99B7AB62-08C2-13BD-ECA9-D9560BBA8C67}"/>
              </a:ext>
            </a:extLst>
          </p:cNvPr>
          <p:cNvCxnSpPr>
            <a:cxnSpLocks/>
            <a:stCxn id="16" idx="2"/>
            <a:endCxn id="164" idx="0"/>
          </p:cNvCxnSpPr>
          <p:nvPr/>
        </p:nvCxnSpPr>
        <p:spPr>
          <a:xfrm>
            <a:off x="896358" y="2582025"/>
            <a:ext cx="0" cy="37877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C02F4C26-B19B-E4C7-8622-0EE40F02A4B2}"/>
              </a:ext>
            </a:extLst>
          </p:cNvPr>
          <p:cNvCxnSpPr>
            <a:cxnSpLocks/>
            <a:stCxn id="72" idx="2"/>
            <a:endCxn id="22" idx="0"/>
          </p:cNvCxnSpPr>
          <p:nvPr/>
        </p:nvCxnSpPr>
        <p:spPr>
          <a:xfrm>
            <a:off x="3532479" y="2766553"/>
            <a:ext cx="4215" cy="873987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17FC8CDD-AC04-A986-04B5-25FE20F6C2B2}"/>
              </a:ext>
            </a:extLst>
          </p:cNvPr>
          <p:cNvCxnSpPr>
            <a:cxnSpLocks/>
            <a:stCxn id="65" idx="2"/>
            <a:endCxn id="131" idx="0"/>
          </p:cNvCxnSpPr>
          <p:nvPr/>
        </p:nvCxnSpPr>
        <p:spPr>
          <a:xfrm>
            <a:off x="5244240" y="5522995"/>
            <a:ext cx="4123" cy="708107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C19ABDCB-5D71-0B49-EBD1-6D79BEFEA946}"/>
              </a:ext>
            </a:extLst>
          </p:cNvPr>
          <p:cNvCxnSpPr>
            <a:cxnSpLocks/>
            <a:stCxn id="32" idx="2"/>
            <a:endCxn id="75" idx="0"/>
          </p:cNvCxnSpPr>
          <p:nvPr/>
        </p:nvCxnSpPr>
        <p:spPr>
          <a:xfrm flipH="1">
            <a:off x="2439201" y="6077177"/>
            <a:ext cx="5126" cy="45208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3653D015-7E22-182A-3530-1AE2046EB532}"/>
              </a:ext>
            </a:extLst>
          </p:cNvPr>
          <p:cNvSpPr/>
          <p:nvPr/>
        </p:nvSpPr>
        <p:spPr>
          <a:xfrm>
            <a:off x="294045" y="8301827"/>
            <a:ext cx="1380700" cy="92874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2"/>
                </a:solidFill>
              </a:rPr>
              <a:t>Pathways out of scope: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2"/>
                </a:solidFill>
              </a:rPr>
              <a:t>Preterm labour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2"/>
                </a:solidFill>
              </a:rPr>
              <a:t>Stillbirth</a:t>
            </a:r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FBC77BF2-4195-77C0-2FE5-0854EB300BEA}"/>
              </a:ext>
            </a:extLst>
          </p:cNvPr>
          <p:cNvCxnSpPr>
            <a:cxnSpLocks/>
            <a:stCxn id="72" idx="2"/>
            <a:endCxn id="37" idx="0"/>
          </p:cNvCxnSpPr>
          <p:nvPr/>
        </p:nvCxnSpPr>
        <p:spPr>
          <a:xfrm rot="5400000">
            <a:off x="2309460" y="2377110"/>
            <a:ext cx="833577" cy="1612462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00332F59-0D00-E42C-9C1E-DA9620D0A536}"/>
              </a:ext>
            </a:extLst>
          </p:cNvPr>
          <p:cNvCxnSpPr>
            <a:cxnSpLocks/>
            <a:stCxn id="72" idx="2"/>
            <a:endCxn id="60" idx="0"/>
          </p:cNvCxnSpPr>
          <p:nvPr/>
        </p:nvCxnSpPr>
        <p:spPr>
          <a:xfrm rot="16200000" flipH="1">
            <a:off x="3977286" y="2321746"/>
            <a:ext cx="823077" cy="1712690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AB6ABAE4-AEE4-2196-FADF-8E3F33FEF916}"/>
              </a:ext>
            </a:extLst>
          </p:cNvPr>
          <p:cNvCxnSpPr>
            <a:cxnSpLocks/>
            <a:stCxn id="65" idx="2"/>
            <a:endCxn id="32" idx="3"/>
          </p:cNvCxnSpPr>
          <p:nvPr/>
        </p:nvCxnSpPr>
        <p:spPr>
          <a:xfrm rot="5400000">
            <a:off x="3993673" y="4605254"/>
            <a:ext cx="332827" cy="2168309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>
            <a:hlinkClick r:id="rId7" action="ppaction://hlinksldjump"/>
            <a:extLst>
              <a:ext uri="{FF2B5EF4-FFF2-40B4-BE49-F238E27FC236}">
                <a16:creationId xmlns:a16="http://schemas.microsoft.com/office/drawing/2014/main" id="{D7EF052B-3C65-F2F7-0BCD-F5BAAFEEF2AB}"/>
              </a:ext>
            </a:extLst>
          </p:cNvPr>
          <p:cNvSpPr/>
          <p:nvPr/>
        </p:nvSpPr>
        <p:spPr>
          <a:xfrm>
            <a:off x="1304089" y="4451882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Caesarean path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CF76EC43-B9E1-6936-AF89-B7ADE7253CBE}"/>
              </a:ext>
            </a:extLst>
          </p:cNvPr>
          <p:cNvCxnSpPr>
            <a:cxnSpLocks/>
            <a:stCxn id="37" idx="2"/>
            <a:endCxn id="69" idx="0"/>
          </p:cNvCxnSpPr>
          <p:nvPr/>
        </p:nvCxnSpPr>
        <p:spPr>
          <a:xfrm flipH="1">
            <a:off x="1917033" y="4042841"/>
            <a:ext cx="2984" cy="40904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441D5893-9884-7659-9113-3733BA6CEFFD}"/>
              </a:ext>
            </a:extLst>
          </p:cNvPr>
          <p:cNvCxnSpPr>
            <a:cxnSpLocks/>
            <a:stCxn id="164" idx="2"/>
            <a:endCxn id="32" idx="1"/>
          </p:cNvCxnSpPr>
          <p:nvPr/>
        </p:nvCxnSpPr>
        <p:spPr>
          <a:xfrm rot="16200000" flipH="1">
            <a:off x="128386" y="4171484"/>
            <a:ext cx="2452309" cy="916365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479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hlinkClick r:id="rId2" action="ppaction://hlinksldjump"/>
            <a:extLst>
              <a:ext uri="{FF2B5EF4-FFF2-40B4-BE49-F238E27FC236}">
                <a16:creationId xmlns:a16="http://schemas.microsoft.com/office/drawing/2014/main" id="{99E07DA5-5E48-BC5B-18C3-BE0575030EE1}"/>
              </a:ext>
            </a:extLst>
          </p:cNvPr>
          <p:cNvSpPr/>
          <p:nvPr/>
        </p:nvSpPr>
        <p:spPr>
          <a:xfrm>
            <a:off x="3338847" y="2101910"/>
            <a:ext cx="1225888" cy="57500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Midwife-led Intrapartum care path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0FB5CFD5-3E30-E988-DA02-8A648E7C5EBB}"/>
              </a:ext>
            </a:extLst>
          </p:cNvPr>
          <p:cNvSpPr/>
          <p:nvPr/>
        </p:nvSpPr>
        <p:spPr>
          <a:xfrm>
            <a:off x="2393167" y="6151744"/>
            <a:ext cx="1263195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Successful induction</a:t>
            </a:r>
          </a:p>
        </p:txBody>
      </p:sp>
      <p:sp>
        <p:nvSpPr>
          <p:cNvPr id="160" name="Rectangle 159">
            <a:hlinkClick r:id="rId3" action="ppaction://hlinksldjump"/>
            <a:extLst>
              <a:ext uri="{FF2B5EF4-FFF2-40B4-BE49-F238E27FC236}">
                <a16:creationId xmlns:a16="http://schemas.microsoft.com/office/drawing/2014/main" id="{143AD78F-4A15-3832-8183-CC41B7706347}"/>
              </a:ext>
            </a:extLst>
          </p:cNvPr>
          <p:cNvSpPr/>
          <p:nvPr/>
        </p:nvSpPr>
        <p:spPr>
          <a:xfrm>
            <a:off x="5415521" y="8156314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Caesarean care path</a:t>
            </a:r>
          </a:p>
        </p:txBody>
      </p:sp>
      <p:sp>
        <p:nvSpPr>
          <p:cNvPr id="6" name="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5719D4D8-F609-F0AB-358D-2D03C4206DEC}"/>
              </a:ext>
            </a:extLst>
          </p:cNvPr>
          <p:cNvSpPr/>
          <p:nvPr/>
        </p:nvSpPr>
        <p:spPr>
          <a:xfrm>
            <a:off x="337854" y="1365987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6B7B55-0DBD-07F6-93F1-548B0D246366}"/>
              </a:ext>
            </a:extLst>
          </p:cNvPr>
          <p:cNvSpPr/>
          <p:nvPr/>
        </p:nvSpPr>
        <p:spPr>
          <a:xfrm>
            <a:off x="5189875" y="2053946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4475F2C-0311-4290-3BFC-AA8AC8C5F2A3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5814027" y="1803042"/>
            <a:ext cx="5212" cy="25090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CA2561C-A4DF-3367-9D91-C11C46FD61ED}"/>
              </a:ext>
            </a:extLst>
          </p:cNvPr>
          <p:cNvSpPr/>
          <p:nvPr/>
        </p:nvSpPr>
        <p:spPr>
          <a:xfrm>
            <a:off x="5189875" y="79238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C58B6A-7F43-0226-7B56-CC1A0A8A9DCB}"/>
              </a:ext>
            </a:extLst>
          </p:cNvPr>
          <p:cNvSpPr/>
          <p:nvPr/>
        </p:nvSpPr>
        <p:spPr>
          <a:xfrm>
            <a:off x="5189875" y="1316471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3C11D4-80B3-2EAA-5446-64393A72CE72}"/>
              </a:ext>
            </a:extLst>
          </p:cNvPr>
          <p:cNvSpPr txBox="1"/>
          <p:nvPr/>
        </p:nvSpPr>
        <p:spPr>
          <a:xfrm>
            <a:off x="5195087" y="294270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E517AF-C1B6-D389-391D-570253771BB1}"/>
              </a:ext>
            </a:extLst>
          </p:cNvPr>
          <p:cNvSpPr/>
          <p:nvPr/>
        </p:nvSpPr>
        <p:spPr>
          <a:xfrm>
            <a:off x="5002484" y="294270"/>
            <a:ext cx="1663943" cy="23107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4F71332-7AC5-203D-996E-2B9DE0FB189E}"/>
              </a:ext>
            </a:extLst>
          </p:cNvPr>
          <p:cNvSpPr txBox="1">
            <a:spLocks/>
          </p:cNvSpPr>
          <p:nvPr/>
        </p:nvSpPr>
        <p:spPr>
          <a:xfrm>
            <a:off x="353700" y="350407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Induction care path</a:t>
            </a:r>
          </a:p>
          <a:p>
            <a:pPr algn="l"/>
            <a:r>
              <a:rPr lang="en-GB" sz="1200" dirty="0"/>
              <a:t>Source: https://www.nice.org.uk/guidance/ng207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C0B236D-7428-9D5B-D37C-9BBA6718D4EB}"/>
              </a:ext>
            </a:extLst>
          </p:cNvPr>
          <p:cNvSpPr/>
          <p:nvPr/>
        </p:nvSpPr>
        <p:spPr>
          <a:xfrm>
            <a:off x="2379092" y="3916165"/>
            <a:ext cx="1268989" cy="43899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Pharmacological induction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37979C8-4EC9-46F7-4527-CD95EBF7F7BE}"/>
              </a:ext>
            </a:extLst>
          </p:cNvPr>
          <p:cNvSpPr/>
          <p:nvPr/>
        </p:nvSpPr>
        <p:spPr>
          <a:xfrm>
            <a:off x="2384874" y="4357445"/>
            <a:ext cx="1263208" cy="27966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Balloon catheter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76A0441-6373-FBFC-8000-B7AD71CC9AB9}"/>
              </a:ext>
            </a:extLst>
          </p:cNvPr>
          <p:cNvSpPr/>
          <p:nvPr/>
        </p:nvSpPr>
        <p:spPr>
          <a:xfrm>
            <a:off x="2384874" y="4645939"/>
            <a:ext cx="1263208" cy="41799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>
                <a:solidFill>
                  <a:schemeClr val="tx1"/>
                </a:solidFill>
              </a:rPr>
              <a:t>Osmotic cervical dilator</a:t>
            </a:r>
            <a:endParaRPr lang="en-GB" sz="975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B09C1A-847B-31B3-3F84-23E7A80532C6}"/>
              </a:ext>
            </a:extLst>
          </p:cNvPr>
          <p:cNvSpPr/>
          <p:nvPr/>
        </p:nvSpPr>
        <p:spPr>
          <a:xfrm>
            <a:off x="2381983" y="3275837"/>
            <a:ext cx="1263208" cy="27966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Membrane sweeping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94F8721-B31F-01B5-0BE2-28AB414843BF}"/>
              </a:ext>
            </a:extLst>
          </p:cNvPr>
          <p:cNvSpPr/>
          <p:nvPr/>
        </p:nvSpPr>
        <p:spPr>
          <a:xfrm>
            <a:off x="4364885" y="727584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Failed induction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E09C55C-4066-F40A-ED45-763BEC3AAD5E}"/>
              </a:ext>
            </a:extLst>
          </p:cNvPr>
          <p:cNvSpPr/>
          <p:nvPr/>
        </p:nvSpPr>
        <p:spPr>
          <a:xfrm>
            <a:off x="794579" y="4659057"/>
            <a:ext cx="1248304" cy="438488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Uterine hyperstimulation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E0B463C-C41B-8816-0F4F-778D767B3BD8}"/>
              </a:ext>
            </a:extLst>
          </p:cNvPr>
          <p:cNvSpPr/>
          <p:nvPr/>
        </p:nvSpPr>
        <p:spPr>
          <a:xfrm>
            <a:off x="787127" y="5561318"/>
            <a:ext cx="1263208" cy="27966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Tocolysis</a:t>
            </a:r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84ECC082-0024-EABF-D751-7CFB12B5E09E}"/>
              </a:ext>
            </a:extLst>
          </p:cNvPr>
          <p:cNvCxnSpPr>
            <a:cxnSpLocks/>
            <a:stCxn id="22" idx="1"/>
            <a:endCxn id="45" idx="0"/>
          </p:cNvCxnSpPr>
          <p:nvPr/>
        </p:nvCxnSpPr>
        <p:spPr>
          <a:xfrm rot="10800000" flipV="1">
            <a:off x="1418732" y="4135661"/>
            <a:ext cx="960361" cy="523395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id="{E11F107F-1198-7AD5-52EA-DB3FA488B151}"/>
              </a:ext>
            </a:extLst>
          </p:cNvPr>
          <p:cNvCxnSpPr>
            <a:cxnSpLocks/>
            <a:stCxn id="24" idx="2"/>
            <a:endCxn id="35" idx="1"/>
          </p:cNvCxnSpPr>
          <p:nvPr/>
        </p:nvCxnSpPr>
        <p:spPr>
          <a:xfrm rot="16200000" flipH="1">
            <a:off x="3513849" y="4566567"/>
            <a:ext cx="351439" cy="1346180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C9B3D20-FAAA-672E-CB8C-43FA080FDBAC}"/>
              </a:ext>
            </a:extLst>
          </p:cNvPr>
          <p:cNvCxnSpPr>
            <a:cxnSpLocks/>
            <a:stCxn id="45" idx="2"/>
            <a:endCxn id="46" idx="0"/>
          </p:cNvCxnSpPr>
          <p:nvPr/>
        </p:nvCxnSpPr>
        <p:spPr>
          <a:xfrm>
            <a:off x="1418731" y="5097545"/>
            <a:ext cx="0" cy="463773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or: Elbow 90">
            <a:extLst>
              <a:ext uri="{FF2B5EF4-FFF2-40B4-BE49-F238E27FC236}">
                <a16:creationId xmlns:a16="http://schemas.microsoft.com/office/drawing/2014/main" id="{104EF652-D311-834B-1E0C-7724E34952D6}"/>
              </a:ext>
            </a:extLst>
          </p:cNvPr>
          <p:cNvCxnSpPr>
            <a:cxnSpLocks/>
            <a:stCxn id="46" idx="2"/>
            <a:endCxn id="131" idx="1"/>
          </p:cNvCxnSpPr>
          <p:nvPr/>
        </p:nvCxnSpPr>
        <p:spPr>
          <a:xfrm rot="16200000" flipH="1">
            <a:off x="1664659" y="5595054"/>
            <a:ext cx="482580" cy="974436"/>
          </a:xfrm>
          <a:prstGeom prst="bentConnector2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hlinkClick r:id="rId5" action="ppaction://hlinksldjump"/>
            <a:extLst>
              <a:ext uri="{FF2B5EF4-FFF2-40B4-BE49-F238E27FC236}">
                <a16:creationId xmlns:a16="http://schemas.microsoft.com/office/drawing/2014/main" id="{9E237BFA-9DAB-BC4C-6FEE-D0A72C078BB4}"/>
              </a:ext>
            </a:extLst>
          </p:cNvPr>
          <p:cNvSpPr/>
          <p:nvPr/>
        </p:nvSpPr>
        <p:spPr>
          <a:xfrm>
            <a:off x="1282209" y="2127133"/>
            <a:ext cx="1225888" cy="55031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OG-led Intrapartum care path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38B4E19-3B5A-56FA-BEC9-1E4DB573E756}"/>
              </a:ext>
            </a:extLst>
          </p:cNvPr>
          <p:cNvCxnSpPr>
            <a:cxnSpLocks/>
            <a:stCxn id="26" idx="2"/>
            <a:endCxn id="22" idx="0"/>
          </p:cNvCxnSpPr>
          <p:nvPr/>
        </p:nvCxnSpPr>
        <p:spPr>
          <a:xfrm>
            <a:off x="3013587" y="3555501"/>
            <a:ext cx="0" cy="360664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or: Elbow 3">
            <a:extLst>
              <a:ext uri="{FF2B5EF4-FFF2-40B4-BE49-F238E27FC236}">
                <a16:creationId xmlns:a16="http://schemas.microsoft.com/office/drawing/2014/main" id="{E064E08E-A041-AE9A-02B8-5E6D3C49C2A8}"/>
              </a:ext>
            </a:extLst>
          </p:cNvPr>
          <p:cNvCxnSpPr>
            <a:cxnSpLocks/>
            <a:stCxn id="46" idx="2"/>
            <a:endCxn id="44" idx="2"/>
          </p:cNvCxnSpPr>
          <p:nvPr/>
        </p:nvCxnSpPr>
        <p:spPr>
          <a:xfrm rot="16200000" flipH="1">
            <a:off x="2314636" y="4945077"/>
            <a:ext cx="1778496" cy="3570306"/>
          </a:xfrm>
          <a:prstGeom prst="bentConnector3">
            <a:avLst>
              <a:gd name="adj1" fmla="val 146122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24B061BC-4D3F-CD12-4C65-5BFB1125BD50}"/>
              </a:ext>
            </a:extLst>
          </p:cNvPr>
          <p:cNvSpPr/>
          <p:nvPr/>
        </p:nvSpPr>
        <p:spPr>
          <a:xfrm>
            <a:off x="4361341" y="5973980"/>
            <a:ext cx="1263208" cy="27966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Amniotomy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F2B6493-3189-DD2E-57C6-E622FC0243DE}"/>
              </a:ext>
            </a:extLst>
          </p:cNvPr>
          <p:cNvSpPr/>
          <p:nvPr/>
        </p:nvSpPr>
        <p:spPr>
          <a:xfrm>
            <a:off x="4362658" y="5188336"/>
            <a:ext cx="1263208" cy="45408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MW or OG-unit induction</a:t>
            </a:r>
          </a:p>
        </p:txBody>
      </p: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81C80179-EBF6-461A-A965-AB4593219300}"/>
              </a:ext>
            </a:extLst>
          </p:cNvPr>
          <p:cNvCxnSpPr>
            <a:cxnSpLocks/>
            <a:stCxn id="3" idx="2"/>
            <a:endCxn id="26" idx="0"/>
          </p:cNvCxnSpPr>
          <p:nvPr/>
        </p:nvCxnSpPr>
        <p:spPr>
          <a:xfrm rot="16200000" flipH="1">
            <a:off x="2155178" y="2417427"/>
            <a:ext cx="598385" cy="1118434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24061C8D-8E71-85BC-687F-732C97996F41}"/>
              </a:ext>
            </a:extLst>
          </p:cNvPr>
          <p:cNvCxnSpPr>
            <a:cxnSpLocks/>
            <a:stCxn id="14" idx="2"/>
            <a:endCxn id="26" idx="0"/>
          </p:cNvCxnSpPr>
          <p:nvPr/>
        </p:nvCxnSpPr>
        <p:spPr>
          <a:xfrm rot="5400000">
            <a:off x="3183229" y="2507274"/>
            <a:ext cx="598921" cy="938204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E919F479-96A4-0B40-28E3-0C2E1E29EFC4}"/>
              </a:ext>
            </a:extLst>
          </p:cNvPr>
          <p:cNvCxnSpPr>
            <a:cxnSpLocks/>
            <a:stCxn id="35" idx="2"/>
            <a:endCxn id="27" idx="0"/>
          </p:cNvCxnSpPr>
          <p:nvPr/>
        </p:nvCxnSpPr>
        <p:spPr>
          <a:xfrm flipH="1">
            <a:off x="4992945" y="5642418"/>
            <a:ext cx="1317" cy="331562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27DE0205-76F6-DC39-C463-DAA03597C4E9}"/>
              </a:ext>
            </a:extLst>
          </p:cNvPr>
          <p:cNvCxnSpPr>
            <a:cxnSpLocks/>
            <a:stCxn id="24" idx="2"/>
            <a:endCxn id="131" idx="0"/>
          </p:cNvCxnSpPr>
          <p:nvPr/>
        </p:nvCxnSpPr>
        <p:spPr>
          <a:xfrm>
            <a:off x="3016478" y="5063938"/>
            <a:ext cx="8287" cy="1087806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or: Elbow 110">
            <a:extLst>
              <a:ext uri="{FF2B5EF4-FFF2-40B4-BE49-F238E27FC236}">
                <a16:creationId xmlns:a16="http://schemas.microsoft.com/office/drawing/2014/main" id="{A4EE9A3F-6F84-914E-8CF4-E8E458A66CF3}"/>
              </a:ext>
            </a:extLst>
          </p:cNvPr>
          <p:cNvCxnSpPr>
            <a:cxnSpLocks/>
            <a:stCxn id="44" idx="3"/>
            <a:endCxn id="160" idx="0"/>
          </p:cNvCxnSpPr>
          <p:nvPr/>
        </p:nvCxnSpPr>
        <p:spPr>
          <a:xfrm>
            <a:off x="5613189" y="7447661"/>
            <a:ext cx="415276" cy="708653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6308154D-24F1-BE09-46B4-8FB86FF2075B}"/>
              </a:ext>
            </a:extLst>
          </p:cNvPr>
          <p:cNvCxnSpPr>
            <a:cxnSpLocks/>
            <a:stCxn id="27" idx="2"/>
            <a:endCxn id="68" idx="0"/>
          </p:cNvCxnSpPr>
          <p:nvPr/>
        </p:nvCxnSpPr>
        <p:spPr>
          <a:xfrm flipH="1">
            <a:off x="4990055" y="6253644"/>
            <a:ext cx="2890" cy="276026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nector: Elbow 1">
            <a:extLst>
              <a:ext uri="{FF2B5EF4-FFF2-40B4-BE49-F238E27FC236}">
                <a16:creationId xmlns:a16="http://schemas.microsoft.com/office/drawing/2014/main" id="{9B5E4EEE-E512-F7A0-5E39-F06FC63B95E0}"/>
              </a:ext>
            </a:extLst>
          </p:cNvPr>
          <p:cNvCxnSpPr>
            <a:cxnSpLocks/>
            <a:endCxn id="22" idx="0"/>
          </p:cNvCxnSpPr>
          <p:nvPr/>
        </p:nvCxnSpPr>
        <p:spPr>
          <a:xfrm flipV="1">
            <a:off x="787127" y="3916165"/>
            <a:ext cx="2226460" cy="1717752"/>
          </a:xfrm>
          <a:prstGeom prst="bentConnector4">
            <a:avLst>
              <a:gd name="adj1" fmla="val -13774"/>
              <a:gd name="adj2" fmla="val 113308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hlinkClick r:id="rId2" action="ppaction://hlinksldjump"/>
            <a:extLst>
              <a:ext uri="{FF2B5EF4-FFF2-40B4-BE49-F238E27FC236}">
                <a16:creationId xmlns:a16="http://schemas.microsoft.com/office/drawing/2014/main" id="{739DEB07-1315-D197-F33C-F47C777666C9}"/>
              </a:ext>
            </a:extLst>
          </p:cNvPr>
          <p:cNvSpPr/>
          <p:nvPr/>
        </p:nvSpPr>
        <p:spPr>
          <a:xfrm>
            <a:off x="1663867" y="7806869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MW Intrapartum pathway</a:t>
            </a:r>
          </a:p>
        </p:txBody>
      </p:sp>
      <p:sp>
        <p:nvSpPr>
          <p:cNvPr id="48" name="Rectangle 47">
            <a:hlinkClick r:id="rId5" action="ppaction://hlinksldjump"/>
            <a:extLst>
              <a:ext uri="{FF2B5EF4-FFF2-40B4-BE49-F238E27FC236}">
                <a16:creationId xmlns:a16="http://schemas.microsoft.com/office/drawing/2014/main" id="{93E798E9-9BA6-8028-BD08-1DE8D64A8797}"/>
              </a:ext>
            </a:extLst>
          </p:cNvPr>
          <p:cNvSpPr/>
          <p:nvPr/>
        </p:nvSpPr>
        <p:spPr>
          <a:xfrm>
            <a:off x="3134890" y="7807736"/>
            <a:ext cx="1141225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 Intrapartum pathway</a:t>
            </a: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46CDC67D-C807-0E3A-29DF-BF67514BEB34}"/>
              </a:ext>
            </a:extLst>
          </p:cNvPr>
          <p:cNvCxnSpPr>
            <a:cxnSpLocks/>
            <a:stCxn id="131" idx="2"/>
            <a:endCxn id="34" idx="0"/>
          </p:cNvCxnSpPr>
          <p:nvPr/>
        </p:nvCxnSpPr>
        <p:spPr>
          <a:xfrm rot="5400000">
            <a:off x="1995043" y="6777147"/>
            <a:ext cx="1311490" cy="74795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69BF1B2D-B5AE-2F2F-8CF3-92983A62816F}"/>
              </a:ext>
            </a:extLst>
          </p:cNvPr>
          <p:cNvCxnSpPr>
            <a:cxnSpLocks/>
            <a:stCxn id="131" idx="2"/>
            <a:endCxn id="48" idx="0"/>
          </p:cNvCxnSpPr>
          <p:nvPr/>
        </p:nvCxnSpPr>
        <p:spPr>
          <a:xfrm rot="16200000" flipH="1">
            <a:off x="2708956" y="6811188"/>
            <a:ext cx="1312357" cy="68073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AC184A02-D0E4-04D3-6621-14794E427586}"/>
              </a:ext>
            </a:extLst>
          </p:cNvPr>
          <p:cNvCxnSpPr>
            <a:cxnSpLocks/>
            <a:stCxn id="27" idx="1"/>
            <a:endCxn id="131" idx="3"/>
          </p:cNvCxnSpPr>
          <p:nvPr/>
        </p:nvCxnSpPr>
        <p:spPr>
          <a:xfrm rot="10800000" flipV="1">
            <a:off x="3656363" y="6113812"/>
            <a:ext cx="704979" cy="209750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54653572-AB09-5700-E8FA-E3E5E2F04D16}"/>
              </a:ext>
            </a:extLst>
          </p:cNvPr>
          <p:cNvSpPr/>
          <p:nvPr/>
        </p:nvSpPr>
        <p:spPr>
          <a:xfrm>
            <a:off x="4355560" y="6529670"/>
            <a:ext cx="1268989" cy="43899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Oxytocin induction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ED8E68C-92E7-D35E-A101-A728A86E8B2F}"/>
              </a:ext>
            </a:extLst>
          </p:cNvPr>
          <p:cNvCxnSpPr>
            <a:cxnSpLocks/>
            <a:stCxn id="68" idx="2"/>
            <a:endCxn id="44" idx="0"/>
          </p:cNvCxnSpPr>
          <p:nvPr/>
        </p:nvCxnSpPr>
        <p:spPr>
          <a:xfrm flipH="1">
            <a:off x="4989037" y="6968664"/>
            <a:ext cx="1018" cy="307179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654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57E1B161-73A0-2F90-82A9-1B95ACFDCB86}"/>
              </a:ext>
            </a:extLst>
          </p:cNvPr>
          <p:cNvSpPr/>
          <p:nvPr/>
        </p:nvSpPr>
        <p:spPr>
          <a:xfrm>
            <a:off x="2652073" y="4983243"/>
            <a:ext cx="1263208" cy="43899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Preoperative testing and preparation</a:t>
            </a:r>
          </a:p>
        </p:txBody>
      </p:sp>
      <p:sp>
        <p:nvSpPr>
          <p:cNvPr id="158" name="Rectangle 157">
            <a:hlinkClick r:id="rId2" action="ppaction://hlinksldjump"/>
            <a:extLst>
              <a:ext uri="{FF2B5EF4-FFF2-40B4-BE49-F238E27FC236}">
                <a16:creationId xmlns:a16="http://schemas.microsoft.com/office/drawing/2014/main" id="{4D7C65CC-8B87-4CCF-BA72-6DFCD9CC4A2A}"/>
              </a:ext>
            </a:extLst>
          </p:cNvPr>
          <p:cNvSpPr/>
          <p:nvPr/>
        </p:nvSpPr>
        <p:spPr>
          <a:xfrm>
            <a:off x="1772801" y="7846989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Postnatal maternal care path</a:t>
            </a:r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929E5E0F-B23C-5561-05D9-6A59C98E45C4}"/>
              </a:ext>
            </a:extLst>
          </p:cNvPr>
          <p:cNvCxnSpPr>
            <a:cxnSpLocks/>
            <a:stCxn id="29" idx="2"/>
            <a:endCxn id="158" idx="0"/>
          </p:cNvCxnSpPr>
          <p:nvPr/>
        </p:nvCxnSpPr>
        <p:spPr>
          <a:xfrm>
            <a:off x="2384720" y="7284232"/>
            <a:ext cx="1025" cy="56275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>
            <a:hlinkClick r:id="rId3" action="ppaction://hlinksldjump"/>
            <a:extLst>
              <a:ext uri="{FF2B5EF4-FFF2-40B4-BE49-F238E27FC236}">
                <a16:creationId xmlns:a16="http://schemas.microsoft.com/office/drawing/2014/main" id="{143AD78F-4A15-3832-8183-CC41B7706347}"/>
              </a:ext>
            </a:extLst>
          </p:cNvPr>
          <p:cNvSpPr/>
          <p:nvPr/>
        </p:nvSpPr>
        <p:spPr>
          <a:xfrm>
            <a:off x="3688336" y="7844526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Infant care path</a:t>
            </a:r>
          </a:p>
        </p:txBody>
      </p: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E0418117-66CA-148B-2BEF-806DFE73BB8D}"/>
              </a:ext>
            </a:extLst>
          </p:cNvPr>
          <p:cNvCxnSpPr>
            <a:cxnSpLocks/>
            <a:stCxn id="30" idx="2"/>
            <a:endCxn id="160" idx="0"/>
          </p:cNvCxnSpPr>
          <p:nvPr/>
        </p:nvCxnSpPr>
        <p:spPr>
          <a:xfrm flipH="1">
            <a:off x="4301280" y="7284232"/>
            <a:ext cx="904" cy="56029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5719D4D8-F609-F0AB-358D-2D03C4206DEC}"/>
              </a:ext>
            </a:extLst>
          </p:cNvPr>
          <p:cNvSpPr/>
          <p:nvPr/>
        </p:nvSpPr>
        <p:spPr>
          <a:xfrm>
            <a:off x="337854" y="1919779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6B7B55-0DBD-07F6-93F1-548B0D246366}"/>
              </a:ext>
            </a:extLst>
          </p:cNvPr>
          <p:cNvSpPr/>
          <p:nvPr/>
        </p:nvSpPr>
        <p:spPr>
          <a:xfrm>
            <a:off x="5189875" y="2053946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4475F2C-0311-4290-3BFC-AA8AC8C5F2A3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5814027" y="1803042"/>
            <a:ext cx="5212" cy="25090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CA2561C-A4DF-3367-9D91-C11C46FD61ED}"/>
              </a:ext>
            </a:extLst>
          </p:cNvPr>
          <p:cNvSpPr/>
          <p:nvPr/>
        </p:nvSpPr>
        <p:spPr>
          <a:xfrm>
            <a:off x="5189875" y="79238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C58B6A-7F43-0226-7B56-CC1A0A8A9DCB}"/>
              </a:ext>
            </a:extLst>
          </p:cNvPr>
          <p:cNvSpPr/>
          <p:nvPr/>
        </p:nvSpPr>
        <p:spPr>
          <a:xfrm>
            <a:off x="5189875" y="1316471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3C11D4-80B3-2EAA-5446-64393A72CE72}"/>
              </a:ext>
            </a:extLst>
          </p:cNvPr>
          <p:cNvSpPr txBox="1"/>
          <p:nvPr/>
        </p:nvSpPr>
        <p:spPr>
          <a:xfrm>
            <a:off x="5195087" y="294270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E517AF-C1B6-D389-391D-570253771BB1}"/>
              </a:ext>
            </a:extLst>
          </p:cNvPr>
          <p:cNvSpPr/>
          <p:nvPr/>
        </p:nvSpPr>
        <p:spPr>
          <a:xfrm>
            <a:off x="5002484" y="294270"/>
            <a:ext cx="1663943" cy="23107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4F71332-7AC5-203D-996E-2B9DE0FB189E}"/>
              </a:ext>
            </a:extLst>
          </p:cNvPr>
          <p:cNvSpPr txBox="1">
            <a:spLocks/>
          </p:cNvSpPr>
          <p:nvPr/>
        </p:nvSpPr>
        <p:spPr>
          <a:xfrm>
            <a:off x="534006" y="466318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Caesarean care path</a:t>
            </a:r>
          </a:p>
          <a:p>
            <a:pPr algn="l"/>
            <a:r>
              <a:rPr lang="en-GB" sz="1200" dirty="0"/>
              <a:t>Source: https://www.nice.org.uk/guidance/ng192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D0CA28-2C66-71F2-53D9-A2A3AD7F252A}"/>
              </a:ext>
            </a:extLst>
          </p:cNvPr>
          <p:cNvSpPr/>
          <p:nvPr/>
        </p:nvSpPr>
        <p:spPr>
          <a:xfrm>
            <a:off x="2655727" y="5722162"/>
            <a:ext cx="1263208" cy="495618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Caesarean section procedure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BBD238B-12BE-19E1-6693-6BECD065666D}"/>
              </a:ext>
            </a:extLst>
          </p:cNvPr>
          <p:cNvCxnSpPr>
            <a:cxnSpLocks/>
            <a:stCxn id="95" idx="2"/>
            <a:endCxn id="17" idx="0"/>
          </p:cNvCxnSpPr>
          <p:nvPr/>
        </p:nvCxnSpPr>
        <p:spPr>
          <a:xfrm>
            <a:off x="3283677" y="5422237"/>
            <a:ext cx="3654" cy="299925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F640A22-3A9D-2670-0C7C-2413BB4B6030}"/>
              </a:ext>
            </a:extLst>
          </p:cNvPr>
          <p:cNvCxnSpPr>
            <a:cxnSpLocks/>
            <a:stCxn id="17" idx="2"/>
            <a:endCxn id="29" idx="0"/>
          </p:cNvCxnSpPr>
          <p:nvPr/>
        </p:nvCxnSpPr>
        <p:spPr>
          <a:xfrm flipH="1">
            <a:off x="2384720" y="6217780"/>
            <a:ext cx="902611" cy="602206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AD54AE6D-9C1B-DFD3-C241-D4FE7A17A93B}"/>
              </a:ext>
            </a:extLst>
          </p:cNvPr>
          <p:cNvSpPr/>
          <p:nvPr/>
        </p:nvSpPr>
        <p:spPr>
          <a:xfrm>
            <a:off x="1753116" y="6819986"/>
            <a:ext cx="1263208" cy="46424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Postoperative maternal care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0CCB15F-D680-71C2-D479-5DA33EF10839}"/>
              </a:ext>
            </a:extLst>
          </p:cNvPr>
          <p:cNvSpPr/>
          <p:nvPr/>
        </p:nvSpPr>
        <p:spPr>
          <a:xfrm>
            <a:off x="3670580" y="6819986"/>
            <a:ext cx="1263208" cy="46424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Postoperative infant care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FC3F0CF-1A96-8D11-BE68-0CA3895EA9DC}"/>
              </a:ext>
            </a:extLst>
          </p:cNvPr>
          <p:cNvCxnSpPr>
            <a:cxnSpLocks/>
            <a:stCxn id="17" idx="2"/>
            <a:endCxn id="30" idx="0"/>
          </p:cNvCxnSpPr>
          <p:nvPr/>
        </p:nvCxnSpPr>
        <p:spPr>
          <a:xfrm>
            <a:off x="3287331" y="6217780"/>
            <a:ext cx="1014853" cy="602206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hlinkClick r:id="rId5" action="ppaction://hlinksldjump"/>
            <a:extLst>
              <a:ext uri="{FF2B5EF4-FFF2-40B4-BE49-F238E27FC236}">
                <a16:creationId xmlns:a16="http://schemas.microsoft.com/office/drawing/2014/main" id="{340C08D2-A721-AADD-C4B5-DA156C5BB41E}"/>
              </a:ext>
            </a:extLst>
          </p:cNvPr>
          <p:cNvSpPr/>
          <p:nvPr/>
        </p:nvSpPr>
        <p:spPr>
          <a:xfrm>
            <a:off x="888301" y="4023763"/>
            <a:ext cx="1225888" cy="53230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Midwife-led Intrapartum care path - emergency</a:t>
            </a:r>
          </a:p>
        </p:txBody>
      </p:sp>
      <p:sp>
        <p:nvSpPr>
          <p:cNvPr id="5" name="Rectangle 4">
            <a:hlinkClick r:id="rId6" action="ppaction://hlinksldjump"/>
            <a:extLst>
              <a:ext uri="{FF2B5EF4-FFF2-40B4-BE49-F238E27FC236}">
                <a16:creationId xmlns:a16="http://schemas.microsoft.com/office/drawing/2014/main" id="{CEE5BB71-F072-F223-D9E2-3853C1E5B18D}"/>
              </a:ext>
            </a:extLst>
          </p:cNvPr>
          <p:cNvSpPr/>
          <p:nvPr/>
        </p:nvSpPr>
        <p:spPr>
          <a:xfrm>
            <a:off x="3569298" y="2992053"/>
            <a:ext cx="1225888" cy="64693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OG-led Intrapartum care path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- Elective</a:t>
            </a:r>
          </a:p>
        </p:txBody>
      </p:sp>
      <p:sp>
        <p:nvSpPr>
          <p:cNvPr id="12" name="Rectangle 11">
            <a:hlinkClick r:id="rId7" action="ppaction://hlinksldjump"/>
            <a:extLst>
              <a:ext uri="{FF2B5EF4-FFF2-40B4-BE49-F238E27FC236}">
                <a16:creationId xmlns:a16="http://schemas.microsoft.com/office/drawing/2014/main" id="{60B0C713-768B-85AC-8A7B-86C86EF02D3F}"/>
              </a:ext>
            </a:extLst>
          </p:cNvPr>
          <p:cNvSpPr/>
          <p:nvPr/>
        </p:nvSpPr>
        <p:spPr>
          <a:xfrm>
            <a:off x="1750641" y="2992053"/>
            <a:ext cx="1225888" cy="64693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Antenatal care path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- Elective or emergency</a:t>
            </a:r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CA78BFAC-3795-B352-BCEE-5DABDF66FAFB}"/>
              </a:ext>
            </a:extLst>
          </p:cNvPr>
          <p:cNvCxnSpPr>
            <a:cxnSpLocks/>
            <a:stCxn id="3" idx="2"/>
            <a:endCxn id="95" idx="0"/>
          </p:cNvCxnSpPr>
          <p:nvPr/>
        </p:nvCxnSpPr>
        <p:spPr>
          <a:xfrm rot="16200000" flipH="1">
            <a:off x="2178872" y="3878438"/>
            <a:ext cx="427178" cy="1782432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D4AC99DD-5F35-065F-237F-C3F3B52756C4}"/>
              </a:ext>
            </a:extLst>
          </p:cNvPr>
          <p:cNvCxnSpPr>
            <a:cxnSpLocks/>
            <a:stCxn id="12" idx="2"/>
            <a:endCxn id="31" idx="0"/>
          </p:cNvCxnSpPr>
          <p:nvPr/>
        </p:nvCxnSpPr>
        <p:spPr>
          <a:xfrm rot="16200000" flipH="1">
            <a:off x="2633756" y="3368816"/>
            <a:ext cx="384776" cy="92511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14DB72C8-1D3B-3934-1D5F-83E9D2223AF5}"/>
              </a:ext>
            </a:extLst>
          </p:cNvPr>
          <p:cNvCxnSpPr>
            <a:cxnSpLocks/>
            <a:stCxn id="5" idx="2"/>
            <a:endCxn id="31" idx="0"/>
          </p:cNvCxnSpPr>
          <p:nvPr/>
        </p:nvCxnSpPr>
        <p:spPr>
          <a:xfrm rot="5400000">
            <a:off x="3543085" y="3384606"/>
            <a:ext cx="384776" cy="893539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4A8479F9-CD97-522E-48B7-84AA3B24AE51}"/>
              </a:ext>
            </a:extLst>
          </p:cNvPr>
          <p:cNvSpPr/>
          <p:nvPr/>
        </p:nvSpPr>
        <p:spPr>
          <a:xfrm>
            <a:off x="2657099" y="4023763"/>
            <a:ext cx="1263208" cy="43899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Preoperative counselling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14398EC-CD59-E3D4-68D1-E5C72DBE3D3B}"/>
              </a:ext>
            </a:extLst>
          </p:cNvPr>
          <p:cNvCxnSpPr>
            <a:cxnSpLocks/>
            <a:stCxn id="31" idx="2"/>
            <a:endCxn id="95" idx="0"/>
          </p:cNvCxnSpPr>
          <p:nvPr/>
        </p:nvCxnSpPr>
        <p:spPr>
          <a:xfrm flipH="1">
            <a:off x="3283677" y="4462757"/>
            <a:ext cx="5026" cy="52048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hlinkClick r:id="rId6" action="ppaction://hlinksldjump"/>
            <a:extLst>
              <a:ext uri="{FF2B5EF4-FFF2-40B4-BE49-F238E27FC236}">
                <a16:creationId xmlns:a16="http://schemas.microsoft.com/office/drawing/2014/main" id="{60F4A6D4-F58C-209D-E4F2-4F1DD405EEC3}"/>
              </a:ext>
            </a:extLst>
          </p:cNvPr>
          <p:cNvSpPr/>
          <p:nvPr/>
        </p:nvSpPr>
        <p:spPr>
          <a:xfrm>
            <a:off x="4550485" y="4023762"/>
            <a:ext cx="1225888" cy="538603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OG-led Intrapartum care path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- Emergency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9B6C458C-EE72-A69B-84DB-09E87C098D67}"/>
              </a:ext>
            </a:extLst>
          </p:cNvPr>
          <p:cNvCxnSpPr>
            <a:cxnSpLocks/>
            <a:stCxn id="46" idx="2"/>
            <a:endCxn id="95" idx="0"/>
          </p:cNvCxnSpPr>
          <p:nvPr/>
        </p:nvCxnSpPr>
        <p:spPr>
          <a:xfrm rot="5400000">
            <a:off x="4013114" y="3832928"/>
            <a:ext cx="420878" cy="1879752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1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80EC39EA-AED2-39EA-9B75-905D73F154C5}"/>
              </a:ext>
            </a:extLst>
          </p:cNvPr>
          <p:cNvCxnSpPr>
            <a:cxnSpLocks/>
            <a:stCxn id="66" idx="2"/>
            <a:endCxn id="95" idx="0"/>
          </p:cNvCxnSpPr>
          <p:nvPr/>
        </p:nvCxnSpPr>
        <p:spPr>
          <a:xfrm>
            <a:off x="3166943" y="4693730"/>
            <a:ext cx="0" cy="329262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4903F21-3FEB-563B-7848-F7A6716D7525}"/>
              </a:ext>
            </a:extLst>
          </p:cNvPr>
          <p:cNvCxnSpPr>
            <a:cxnSpLocks/>
            <a:stCxn id="3" idx="2"/>
            <a:endCxn id="66" idx="0"/>
          </p:cNvCxnSpPr>
          <p:nvPr/>
        </p:nvCxnSpPr>
        <p:spPr>
          <a:xfrm>
            <a:off x="3163730" y="4014297"/>
            <a:ext cx="3213" cy="335798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958D8F0-A04D-6C84-1BBA-BCA9B4C801B1}"/>
              </a:ext>
            </a:extLst>
          </p:cNvPr>
          <p:cNvSpPr/>
          <p:nvPr/>
        </p:nvSpPr>
        <p:spPr>
          <a:xfrm>
            <a:off x="907052" y="6988078"/>
            <a:ext cx="1880271" cy="64921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2"/>
                </a:solidFill>
              </a:rPr>
              <a:t>Pathways out of scope: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2"/>
                </a:solidFill>
              </a:rPr>
              <a:t>8+ week care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2DAE5B-89D7-E38F-E078-7B341EE346E3}"/>
              </a:ext>
            </a:extLst>
          </p:cNvPr>
          <p:cNvSpPr/>
          <p:nvPr/>
        </p:nvSpPr>
        <p:spPr>
          <a:xfrm>
            <a:off x="2288403" y="3397689"/>
            <a:ext cx="1750653" cy="616608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Transfer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Obstetric/ midwifery unit/ home birth to primary/ health visitor care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7E1B161-73A0-2F90-82A9-1B95ACFDCB86}"/>
              </a:ext>
            </a:extLst>
          </p:cNvPr>
          <p:cNvSpPr/>
          <p:nvPr/>
        </p:nvSpPr>
        <p:spPr>
          <a:xfrm>
            <a:off x="2535339" y="5022992"/>
            <a:ext cx="126320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7-14 day health visitor home visit</a:t>
            </a:r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455636" y="370528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 fontScale="85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Postnatal maternal care path</a:t>
            </a:r>
          </a:p>
          <a:p>
            <a:pPr algn="l"/>
            <a:r>
              <a:rPr lang="en-GB" sz="1200" dirty="0"/>
              <a:t>Source: https://www.nice.org.uk/guidance/ng194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6080A04-3CBA-36EA-0828-3A1F41006C0A}"/>
              </a:ext>
            </a:extLst>
          </p:cNvPr>
          <p:cNvSpPr/>
          <p:nvPr/>
        </p:nvSpPr>
        <p:spPr>
          <a:xfrm>
            <a:off x="2542791" y="4350095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+36h midwife visit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1423088D-C9B1-12C8-09D0-A83EFFF19BC4}"/>
              </a:ext>
            </a:extLst>
          </p:cNvPr>
          <p:cNvCxnSpPr>
            <a:cxnSpLocks/>
            <a:stCxn id="95" idx="2"/>
            <a:endCxn id="78" idx="0"/>
          </p:cNvCxnSpPr>
          <p:nvPr/>
        </p:nvCxnSpPr>
        <p:spPr>
          <a:xfrm>
            <a:off x="3166943" y="5366627"/>
            <a:ext cx="1257" cy="307416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E6BF4775-7905-5653-9901-10B6C9027A55}"/>
              </a:ext>
            </a:extLst>
          </p:cNvPr>
          <p:cNvSpPr/>
          <p:nvPr/>
        </p:nvSpPr>
        <p:spPr>
          <a:xfrm>
            <a:off x="2536596" y="5674043"/>
            <a:ext cx="126320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6-8 week GP visit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DA2C92C-8876-8420-12FF-20B2DB7F8A6F}"/>
              </a:ext>
            </a:extLst>
          </p:cNvPr>
          <p:cNvSpPr/>
          <p:nvPr/>
        </p:nvSpPr>
        <p:spPr>
          <a:xfrm>
            <a:off x="4430151" y="4911011"/>
            <a:ext cx="1248304" cy="558717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High risk patient pathways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40B91017-4A13-9F0C-1E77-DB36B4431F5D}"/>
              </a:ext>
            </a:extLst>
          </p:cNvPr>
          <p:cNvCxnSpPr>
            <a:cxnSpLocks/>
            <a:stCxn id="84" idx="2"/>
            <a:endCxn id="97" idx="0"/>
          </p:cNvCxnSpPr>
          <p:nvPr/>
        </p:nvCxnSpPr>
        <p:spPr>
          <a:xfrm>
            <a:off x="5054303" y="5469728"/>
            <a:ext cx="4991" cy="48398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hlinkClick r:id="rId2" action="ppaction://hlinksldjump"/>
            <a:extLst>
              <a:ext uri="{FF2B5EF4-FFF2-40B4-BE49-F238E27FC236}">
                <a16:creationId xmlns:a16="http://schemas.microsoft.com/office/drawing/2014/main" id="{E27DEF24-E317-02F5-05DF-0FC429559875}"/>
              </a:ext>
            </a:extLst>
          </p:cNvPr>
          <p:cNvSpPr/>
          <p:nvPr/>
        </p:nvSpPr>
        <p:spPr>
          <a:xfrm>
            <a:off x="4400154" y="5953710"/>
            <a:ext cx="1318280" cy="47959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Pre-eclampsia and hypertension path</a:t>
            </a:r>
          </a:p>
        </p:txBody>
      </p:sp>
      <p:cxnSp>
        <p:nvCxnSpPr>
          <p:cNvPr id="100" name="Connector: Elbow 99">
            <a:extLst>
              <a:ext uri="{FF2B5EF4-FFF2-40B4-BE49-F238E27FC236}">
                <a16:creationId xmlns:a16="http://schemas.microsoft.com/office/drawing/2014/main" id="{CE4970D4-401A-D2F4-99FB-FD5AFB564E55}"/>
              </a:ext>
            </a:extLst>
          </p:cNvPr>
          <p:cNvCxnSpPr>
            <a:cxnSpLocks/>
            <a:stCxn id="95" idx="3"/>
            <a:endCxn id="84" idx="1"/>
          </p:cNvCxnSpPr>
          <p:nvPr/>
        </p:nvCxnSpPr>
        <p:spPr>
          <a:xfrm flipV="1">
            <a:off x="3798547" y="5190370"/>
            <a:ext cx="631604" cy="4440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or: Elbow 100">
            <a:extLst>
              <a:ext uri="{FF2B5EF4-FFF2-40B4-BE49-F238E27FC236}">
                <a16:creationId xmlns:a16="http://schemas.microsoft.com/office/drawing/2014/main" id="{6F108C28-5A59-5A10-878A-0F5C2FEB97E3}"/>
              </a:ext>
            </a:extLst>
          </p:cNvPr>
          <p:cNvCxnSpPr>
            <a:cxnSpLocks/>
            <a:stCxn id="78" idx="3"/>
            <a:endCxn id="84" idx="1"/>
          </p:cNvCxnSpPr>
          <p:nvPr/>
        </p:nvCxnSpPr>
        <p:spPr>
          <a:xfrm flipV="1">
            <a:off x="3799804" y="5190370"/>
            <a:ext cx="630347" cy="655491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extLst>
              <a:ext uri="{FF2B5EF4-FFF2-40B4-BE49-F238E27FC236}">
                <a16:creationId xmlns:a16="http://schemas.microsoft.com/office/drawing/2014/main" id="{36C8936D-0562-459F-6571-4D78B83436BB}"/>
              </a:ext>
            </a:extLst>
          </p:cNvPr>
          <p:cNvSpPr/>
          <p:nvPr/>
        </p:nvSpPr>
        <p:spPr>
          <a:xfrm>
            <a:off x="2542791" y="6384566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Discharge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4C499729-9381-5A97-9003-CF1AD7430142}"/>
              </a:ext>
            </a:extLst>
          </p:cNvPr>
          <p:cNvCxnSpPr>
            <a:cxnSpLocks/>
            <a:stCxn id="78" idx="2"/>
            <a:endCxn id="112" idx="0"/>
          </p:cNvCxnSpPr>
          <p:nvPr/>
        </p:nvCxnSpPr>
        <p:spPr>
          <a:xfrm flipH="1">
            <a:off x="3166943" y="6017678"/>
            <a:ext cx="1257" cy="366888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>
            <a:hlinkClick r:id="rId3" action="ppaction://hlinksldjump"/>
            <a:extLst>
              <a:ext uri="{FF2B5EF4-FFF2-40B4-BE49-F238E27FC236}">
                <a16:creationId xmlns:a16="http://schemas.microsoft.com/office/drawing/2014/main" id="{66D0EC3A-239D-FE20-F136-429F1279BDA1}"/>
              </a:ext>
            </a:extLst>
          </p:cNvPr>
          <p:cNvSpPr/>
          <p:nvPr/>
        </p:nvSpPr>
        <p:spPr>
          <a:xfrm>
            <a:off x="414608" y="1778647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FA5E0D3-B093-FF3D-6032-479DCE410CDA}"/>
              </a:ext>
            </a:extLst>
          </p:cNvPr>
          <p:cNvCxnSpPr>
            <a:cxnSpLocks/>
            <a:stCxn id="95" idx="1"/>
            <a:endCxn id="6" idx="3"/>
          </p:cNvCxnSpPr>
          <p:nvPr/>
        </p:nvCxnSpPr>
        <p:spPr>
          <a:xfrm flipH="1">
            <a:off x="1933066" y="5194810"/>
            <a:ext cx="602273" cy="184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A965D4DE-0682-BA6E-A85C-AC045B627A43}"/>
              </a:ext>
            </a:extLst>
          </p:cNvPr>
          <p:cNvSpPr/>
          <p:nvPr/>
        </p:nvSpPr>
        <p:spPr>
          <a:xfrm>
            <a:off x="611198" y="5015585"/>
            <a:ext cx="1321868" cy="36212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Infant feeding path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60133DB9-959C-3664-8948-6538E4F4D561}"/>
              </a:ext>
            </a:extLst>
          </p:cNvPr>
          <p:cNvCxnSpPr>
            <a:cxnSpLocks/>
            <a:stCxn id="66" idx="1"/>
            <a:endCxn id="6" idx="3"/>
          </p:cNvCxnSpPr>
          <p:nvPr/>
        </p:nvCxnSpPr>
        <p:spPr>
          <a:xfrm rot="10800000" flipV="1">
            <a:off x="1933067" y="4521912"/>
            <a:ext cx="609725" cy="67473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AE6C9C3D-6025-AEE2-E63D-FC0E7202922F}"/>
              </a:ext>
            </a:extLst>
          </p:cNvPr>
          <p:cNvCxnSpPr>
            <a:cxnSpLocks/>
            <a:stCxn id="78" idx="1"/>
            <a:endCxn id="6" idx="3"/>
          </p:cNvCxnSpPr>
          <p:nvPr/>
        </p:nvCxnSpPr>
        <p:spPr>
          <a:xfrm rot="10800000">
            <a:off x="1933066" y="5196651"/>
            <a:ext cx="603530" cy="64921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5" action="ppaction://hlinksldjump"/>
            <a:extLst>
              <a:ext uri="{FF2B5EF4-FFF2-40B4-BE49-F238E27FC236}">
                <a16:creationId xmlns:a16="http://schemas.microsoft.com/office/drawing/2014/main" id="{4C848B49-5216-EC82-CECD-EE908E65F1F3}"/>
              </a:ext>
            </a:extLst>
          </p:cNvPr>
          <p:cNvSpPr/>
          <p:nvPr/>
        </p:nvSpPr>
        <p:spPr>
          <a:xfrm>
            <a:off x="3312255" y="2387436"/>
            <a:ext cx="1225888" cy="57500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Midwife-led Intrapartum care path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A857844-99E2-6721-8E77-D2F980E6E27F}"/>
              </a:ext>
            </a:extLst>
          </p:cNvPr>
          <p:cNvCxnSpPr>
            <a:cxnSpLocks/>
            <a:stCxn id="11" idx="2"/>
            <a:endCxn id="3" idx="0"/>
          </p:cNvCxnSpPr>
          <p:nvPr/>
        </p:nvCxnSpPr>
        <p:spPr>
          <a:xfrm>
            <a:off x="2406449" y="2957354"/>
            <a:ext cx="757281" cy="44033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hlinkClick r:id="rId6" action="ppaction://hlinksldjump"/>
            <a:extLst>
              <a:ext uri="{FF2B5EF4-FFF2-40B4-BE49-F238E27FC236}">
                <a16:creationId xmlns:a16="http://schemas.microsoft.com/office/drawing/2014/main" id="{092C6367-934F-AF46-2CE1-35D290F74805}"/>
              </a:ext>
            </a:extLst>
          </p:cNvPr>
          <p:cNvSpPr/>
          <p:nvPr/>
        </p:nvSpPr>
        <p:spPr>
          <a:xfrm>
            <a:off x="1793505" y="2407035"/>
            <a:ext cx="1225888" cy="55031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OG-led Intrapartum care path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1E799B2-7432-1F5D-56E9-B35404167D16}"/>
              </a:ext>
            </a:extLst>
          </p:cNvPr>
          <p:cNvCxnSpPr>
            <a:cxnSpLocks/>
            <a:stCxn id="9" idx="2"/>
            <a:endCxn id="3" idx="0"/>
          </p:cNvCxnSpPr>
          <p:nvPr/>
        </p:nvCxnSpPr>
        <p:spPr>
          <a:xfrm flipH="1">
            <a:off x="3163730" y="2962442"/>
            <a:ext cx="761469" cy="43524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hlinkClick r:id="rId7" action="ppaction://hlinksldjump"/>
            <a:extLst>
              <a:ext uri="{FF2B5EF4-FFF2-40B4-BE49-F238E27FC236}">
                <a16:creationId xmlns:a16="http://schemas.microsoft.com/office/drawing/2014/main" id="{B554AEC6-DA77-D437-73EC-888AAA0748B4}"/>
              </a:ext>
            </a:extLst>
          </p:cNvPr>
          <p:cNvSpPr/>
          <p:nvPr/>
        </p:nvSpPr>
        <p:spPr>
          <a:xfrm>
            <a:off x="4400155" y="6433306"/>
            <a:ext cx="1318280" cy="39378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Pelvic floor health care path</a:t>
            </a: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806EBF11-7073-3CE2-CF77-3A6B68D033FD}"/>
              </a:ext>
            </a:extLst>
          </p:cNvPr>
          <p:cNvCxnSpPr>
            <a:cxnSpLocks/>
            <a:stCxn id="66" idx="3"/>
            <a:endCxn id="84" idx="1"/>
          </p:cNvCxnSpPr>
          <p:nvPr/>
        </p:nvCxnSpPr>
        <p:spPr>
          <a:xfrm>
            <a:off x="3791095" y="4521913"/>
            <a:ext cx="639056" cy="668457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12E9964D-074E-0836-6816-BA27372613AA}"/>
              </a:ext>
            </a:extLst>
          </p:cNvPr>
          <p:cNvSpPr/>
          <p:nvPr/>
        </p:nvSpPr>
        <p:spPr>
          <a:xfrm>
            <a:off x="4406548" y="7080815"/>
            <a:ext cx="12960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AN mental health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38D07D-08E0-CB2F-2A47-E4EF28F0C72B}"/>
              </a:ext>
            </a:extLst>
          </p:cNvPr>
          <p:cNvSpPr/>
          <p:nvPr/>
        </p:nvSpPr>
        <p:spPr>
          <a:xfrm>
            <a:off x="4398426" y="7331610"/>
            <a:ext cx="13032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Cardiac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30A3B1-5AF5-846D-5F8B-AC249ECA038C}"/>
              </a:ext>
            </a:extLst>
          </p:cNvPr>
          <p:cNvSpPr/>
          <p:nvPr/>
        </p:nvSpPr>
        <p:spPr>
          <a:xfrm>
            <a:off x="4398426" y="7798244"/>
            <a:ext cx="13032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Thromboembolism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4B73B56-CD5F-2790-1249-D6B7AFF855CC}"/>
              </a:ext>
            </a:extLst>
          </p:cNvPr>
          <p:cNvSpPr/>
          <p:nvPr/>
        </p:nvSpPr>
        <p:spPr>
          <a:xfrm>
            <a:off x="4398426" y="7574599"/>
            <a:ext cx="13032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Raised BMI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9A7343E-499C-AE52-491C-10AA4FB165D4}"/>
              </a:ext>
            </a:extLst>
          </p:cNvPr>
          <p:cNvSpPr/>
          <p:nvPr/>
        </p:nvSpPr>
        <p:spPr>
          <a:xfrm>
            <a:off x="4409157" y="8027918"/>
            <a:ext cx="12960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Gestational diabetes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671464-4D91-383C-14AF-7A25A6A3AAC9}"/>
              </a:ext>
            </a:extLst>
          </p:cNvPr>
          <p:cNvSpPr/>
          <p:nvPr/>
        </p:nvSpPr>
        <p:spPr>
          <a:xfrm>
            <a:off x="4409157" y="8257270"/>
            <a:ext cx="12960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Vaginal bleeding</a:t>
            </a:r>
          </a:p>
        </p:txBody>
      </p: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DAD17C3A-A09B-32A5-A732-FE227CB1A547}"/>
              </a:ext>
            </a:extLst>
          </p:cNvPr>
          <p:cNvCxnSpPr>
            <a:cxnSpLocks/>
            <a:stCxn id="84" idx="3"/>
            <a:endCxn id="23" idx="3"/>
          </p:cNvCxnSpPr>
          <p:nvPr/>
        </p:nvCxnSpPr>
        <p:spPr>
          <a:xfrm>
            <a:off x="5678455" y="5190370"/>
            <a:ext cx="23171" cy="2721616"/>
          </a:xfrm>
          <a:prstGeom prst="bentConnector3">
            <a:avLst>
              <a:gd name="adj1" fmla="val 2031470"/>
            </a:avLst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8372C632-AE13-3E81-4036-9B3F4766EBBC}"/>
              </a:ext>
            </a:extLst>
          </p:cNvPr>
          <p:cNvSpPr/>
          <p:nvPr/>
        </p:nvSpPr>
        <p:spPr>
          <a:xfrm>
            <a:off x="4407009" y="8486944"/>
            <a:ext cx="1296000" cy="227484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2"/>
                </a:solidFill>
              </a:rPr>
              <a:t>Sepsis and infection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25ACB58-8DCA-7169-29C2-D51D3A3AC4B0}"/>
              </a:ext>
            </a:extLst>
          </p:cNvPr>
          <p:cNvSpPr/>
          <p:nvPr/>
        </p:nvSpPr>
        <p:spPr>
          <a:xfrm>
            <a:off x="5189875" y="171782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ADBBD95-6D2F-E150-6E0B-E941FEDD1813}"/>
              </a:ext>
            </a:extLst>
          </p:cNvPr>
          <p:cNvSpPr/>
          <p:nvPr/>
        </p:nvSpPr>
        <p:spPr>
          <a:xfrm>
            <a:off x="5189875" y="68808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22CA169-E059-2DF1-D99B-548588128027}"/>
              </a:ext>
            </a:extLst>
          </p:cNvPr>
          <p:cNvSpPr/>
          <p:nvPr/>
        </p:nvSpPr>
        <p:spPr>
          <a:xfrm>
            <a:off x="5189875" y="1199291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239CEC0-1928-5DF5-4121-04F773653F9D}"/>
              </a:ext>
            </a:extLst>
          </p:cNvPr>
          <p:cNvSpPr txBox="1"/>
          <p:nvPr/>
        </p:nvSpPr>
        <p:spPr>
          <a:xfrm>
            <a:off x="5195087" y="189969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A5E6E07-801B-4C20-99F3-94412050536B}"/>
              </a:ext>
            </a:extLst>
          </p:cNvPr>
          <p:cNvSpPr/>
          <p:nvPr/>
        </p:nvSpPr>
        <p:spPr>
          <a:xfrm>
            <a:off x="5002484" y="189969"/>
            <a:ext cx="1663943" cy="26995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62B229A-0D74-3AEF-8C71-86BC8035F341}"/>
              </a:ext>
            </a:extLst>
          </p:cNvPr>
          <p:cNvSpPr/>
          <p:nvPr/>
        </p:nvSpPr>
        <p:spPr>
          <a:xfrm>
            <a:off x="5156290" y="2169954"/>
            <a:ext cx="1315473" cy="61456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Additional pathway (excluded from maternity map)</a:t>
            </a:r>
          </a:p>
        </p:txBody>
      </p:sp>
    </p:spTree>
    <p:extLst>
      <p:ext uri="{BB962C8B-B14F-4D97-AF65-F5344CB8AC3E}">
        <p14:creationId xmlns:p14="http://schemas.microsoft.com/office/powerpoint/2010/main" val="3767366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80EC39EA-AED2-39EA-9B75-905D73F154C5}"/>
              </a:ext>
            </a:extLst>
          </p:cNvPr>
          <p:cNvCxnSpPr>
            <a:cxnSpLocks/>
            <a:stCxn id="66" idx="2"/>
            <a:endCxn id="95" idx="0"/>
          </p:cNvCxnSpPr>
          <p:nvPr/>
        </p:nvCxnSpPr>
        <p:spPr>
          <a:xfrm>
            <a:off x="2922244" y="5517637"/>
            <a:ext cx="0" cy="329262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D588F34F-76F2-41C6-7DA1-0BBF02E6E00F}"/>
              </a:ext>
            </a:extLst>
          </p:cNvPr>
          <p:cNvSpPr/>
          <p:nvPr/>
        </p:nvSpPr>
        <p:spPr>
          <a:xfrm>
            <a:off x="4219036" y="5739554"/>
            <a:ext cx="1248304" cy="5587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Physiological concern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4903F21-3FEB-563B-7848-F7A6716D7525}"/>
              </a:ext>
            </a:extLst>
          </p:cNvPr>
          <p:cNvCxnSpPr>
            <a:cxnSpLocks/>
            <a:stCxn id="3" idx="2"/>
            <a:endCxn id="66" idx="0"/>
          </p:cNvCxnSpPr>
          <p:nvPr/>
        </p:nvCxnSpPr>
        <p:spPr>
          <a:xfrm>
            <a:off x="2919031" y="4838204"/>
            <a:ext cx="3213" cy="335798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958D8F0-A04D-6C84-1BBA-BCA9B4C801B1}"/>
              </a:ext>
            </a:extLst>
          </p:cNvPr>
          <p:cNvSpPr/>
          <p:nvPr/>
        </p:nvSpPr>
        <p:spPr>
          <a:xfrm>
            <a:off x="283425" y="7913477"/>
            <a:ext cx="2007215" cy="7494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2"/>
                </a:solidFill>
              </a:rPr>
              <a:t>Pathways out of scope: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2"/>
                </a:solidFill>
              </a:rPr>
              <a:t>8+ week care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2DAE5B-89D7-E38F-E078-7B341EE346E3}"/>
              </a:ext>
            </a:extLst>
          </p:cNvPr>
          <p:cNvSpPr/>
          <p:nvPr/>
        </p:nvSpPr>
        <p:spPr>
          <a:xfrm>
            <a:off x="2043704" y="4221596"/>
            <a:ext cx="1750653" cy="616608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Transfer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Obstetric/ midwifery unit/ home birth to primary/ health visitor care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7E1B161-73A0-2F90-82A9-1B95ACFDCB86}"/>
              </a:ext>
            </a:extLst>
          </p:cNvPr>
          <p:cNvSpPr/>
          <p:nvPr/>
        </p:nvSpPr>
        <p:spPr>
          <a:xfrm>
            <a:off x="2290640" y="5846899"/>
            <a:ext cx="126320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7-14 day health visitor home visit</a:t>
            </a:r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455636" y="370528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Infant care path</a:t>
            </a:r>
          </a:p>
          <a:p>
            <a:pPr algn="l"/>
            <a:r>
              <a:rPr lang="en-GB" sz="1200" dirty="0"/>
              <a:t>Source: https://www.nice.org.uk/guidance/ng194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6080A04-3CBA-36EA-0828-3A1F41006C0A}"/>
              </a:ext>
            </a:extLst>
          </p:cNvPr>
          <p:cNvSpPr/>
          <p:nvPr/>
        </p:nvSpPr>
        <p:spPr>
          <a:xfrm>
            <a:off x="2298092" y="517400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+36h midwife visit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1423088D-C9B1-12C8-09D0-A83EFFF19BC4}"/>
              </a:ext>
            </a:extLst>
          </p:cNvPr>
          <p:cNvCxnSpPr>
            <a:cxnSpLocks/>
            <a:stCxn id="95" idx="2"/>
            <a:endCxn id="78" idx="0"/>
          </p:cNvCxnSpPr>
          <p:nvPr/>
        </p:nvCxnSpPr>
        <p:spPr>
          <a:xfrm>
            <a:off x="2922244" y="6190534"/>
            <a:ext cx="1257" cy="307416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E6BF4775-7905-5653-9901-10B6C9027A55}"/>
              </a:ext>
            </a:extLst>
          </p:cNvPr>
          <p:cNvSpPr/>
          <p:nvPr/>
        </p:nvSpPr>
        <p:spPr>
          <a:xfrm>
            <a:off x="2291897" y="6497950"/>
            <a:ext cx="1263208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6-8 week GP visit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40B91017-4A13-9F0C-1E77-DB36B4431F5D}"/>
              </a:ext>
            </a:extLst>
          </p:cNvPr>
          <p:cNvCxnSpPr>
            <a:cxnSpLocks/>
            <a:stCxn id="5" idx="2"/>
            <a:endCxn id="93" idx="0"/>
          </p:cNvCxnSpPr>
          <p:nvPr/>
        </p:nvCxnSpPr>
        <p:spPr>
          <a:xfrm>
            <a:off x="4843188" y="6298270"/>
            <a:ext cx="9961" cy="552944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C752319A-F889-F1E1-F290-36426AE775CA}"/>
              </a:ext>
            </a:extLst>
          </p:cNvPr>
          <p:cNvSpPr/>
          <p:nvPr/>
        </p:nvSpPr>
        <p:spPr>
          <a:xfrm>
            <a:off x="4195412" y="6851214"/>
            <a:ext cx="1315473" cy="3482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Neonatal jaundice</a:t>
            </a:r>
          </a:p>
        </p:txBody>
      </p:sp>
      <p:cxnSp>
        <p:nvCxnSpPr>
          <p:cNvPr id="101" name="Connector: Elbow 100">
            <a:extLst>
              <a:ext uri="{FF2B5EF4-FFF2-40B4-BE49-F238E27FC236}">
                <a16:creationId xmlns:a16="http://schemas.microsoft.com/office/drawing/2014/main" id="{6F108C28-5A59-5A10-878A-0F5C2FEB97E3}"/>
              </a:ext>
            </a:extLst>
          </p:cNvPr>
          <p:cNvCxnSpPr>
            <a:cxnSpLocks/>
            <a:stCxn id="78" idx="3"/>
            <a:endCxn id="5" idx="1"/>
          </p:cNvCxnSpPr>
          <p:nvPr/>
        </p:nvCxnSpPr>
        <p:spPr>
          <a:xfrm flipV="1">
            <a:off x="3555105" y="6018912"/>
            <a:ext cx="663931" cy="650856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or: Elbow 102">
            <a:extLst>
              <a:ext uri="{FF2B5EF4-FFF2-40B4-BE49-F238E27FC236}">
                <a16:creationId xmlns:a16="http://schemas.microsoft.com/office/drawing/2014/main" id="{73E299B3-7ED6-871E-5CC4-AA533B45A656}"/>
              </a:ext>
            </a:extLst>
          </p:cNvPr>
          <p:cNvCxnSpPr>
            <a:cxnSpLocks/>
            <a:stCxn id="95" idx="3"/>
            <a:endCxn id="5" idx="1"/>
          </p:cNvCxnSpPr>
          <p:nvPr/>
        </p:nvCxnSpPr>
        <p:spPr>
          <a:xfrm>
            <a:off x="3553848" y="6018717"/>
            <a:ext cx="665188" cy="195"/>
          </a:xfrm>
          <a:prstGeom prst="bentConnector3">
            <a:avLst>
              <a:gd name="adj1" fmla="val 50000"/>
            </a:avLst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extLst>
              <a:ext uri="{FF2B5EF4-FFF2-40B4-BE49-F238E27FC236}">
                <a16:creationId xmlns:a16="http://schemas.microsoft.com/office/drawing/2014/main" id="{36C8936D-0562-459F-6571-4D78B83436BB}"/>
              </a:ext>
            </a:extLst>
          </p:cNvPr>
          <p:cNvSpPr/>
          <p:nvPr/>
        </p:nvSpPr>
        <p:spPr>
          <a:xfrm>
            <a:off x="2298092" y="720847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Discharge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4C499729-9381-5A97-9003-CF1AD7430142}"/>
              </a:ext>
            </a:extLst>
          </p:cNvPr>
          <p:cNvCxnSpPr>
            <a:cxnSpLocks/>
            <a:stCxn id="78" idx="2"/>
            <a:endCxn id="112" idx="0"/>
          </p:cNvCxnSpPr>
          <p:nvPr/>
        </p:nvCxnSpPr>
        <p:spPr>
          <a:xfrm flipH="1">
            <a:off x="2922244" y="6841585"/>
            <a:ext cx="1257" cy="366888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/>
            <a:extLst>
              <a:ext uri="{FF2B5EF4-FFF2-40B4-BE49-F238E27FC236}">
                <a16:creationId xmlns:a16="http://schemas.microsoft.com/office/drawing/2014/main" id="{087323AE-BC3A-B7A1-CAC7-1E36920EC0AC}"/>
              </a:ext>
            </a:extLst>
          </p:cNvPr>
          <p:cNvSpPr/>
          <p:nvPr/>
        </p:nvSpPr>
        <p:spPr>
          <a:xfrm>
            <a:off x="414608" y="1778647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sp>
        <p:nvSpPr>
          <p:cNvPr id="4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876B8740-B332-7CB3-E7A7-59524F87D75A}"/>
              </a:ext>
            </a:extLst>
          </p:cNvPr>
          <p:cNvSpPr/>
          <p:nvPr/>
        </p:nvSpPr>
        <p:spPr>
          <a:xfrm>
            <a:off x="2993148" y="3329188"/>
            <a:ext cx="1225888" cy="57500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Midwife-led Intrapartum care path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6868DB1-4B41-F147-0E3A-8BD0906419F0}"/>
              </a:ext>
            </a:extLst>
          </p:cNvPr>
          <p:cNvCxnSpPr>
            <a:cxnSpLocks/>
            <a:stCxn id="7" idx="2"/>
            <a:endCxn id="3" idx="0"/>
          </p:cNvCxnSpPr>
          <p:nvPr/>
        </p:nvCxnSpPr>
        <p:spPr>
          <a:xfrm>
            <a:off x="2087342" y="3899106"/>
            <a:ext cx="831689" cy="32249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hlinkClick r:id="rId4" action="ppaction://hlinksldjump"/>
            <a:extLst>
              <a:ext uri="{FF2B5EF4-FFF2-40B4-BE49-F238E27FC236}">
                <a16:creationId xmlns:a16="http://schemas.microsoft.com/office/drawing/2014/main" id="{E2565755-6C57-C6BA-B429-97A2D9BB56B1}"/>
              </a:ext>
            </a:extLst>
          </p:cNvPr>
          <p:cNvSpPr/>
          <p:nvPr/>
        </p:nvSpPr>
        <p:spPr>
          <a:xfrm>
            <a:off x="1474398" y="3348787"/>
            <a:ext cx="1225888" cy="55031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OG-led Intrapartum care path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0A0A93E-D709-F971-F4D6-F42C2766596F}"/>
              </a:ext>
            </a:extLst>
          </p:cNvPr>
          <p:cNvCxnSpPr>
            <a:cxnSpLocks/>
            <a:stCxn id="4" idx="2"/>
            <a:endCxn id="3" idx="0"/>
          </p:cNvCxnSpPr>
          <p:nvPr/>
        </p:nvCxnSpPr>
        <p:spPr>
          <a:xfrm flipH="1">
            <a:off x="2919031" y="3904194"/>
            <a:ext cx="687061" cy="31740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FAFD1796-F739-A402-570E-2133A0EC74AC}"/>
              </a:ext>
            </a:extLst>
          </p:cNvPr>
          <p:cNvSpPr/>
          <p:nvPr/>
        </p:nvSpPr>
        <p:spPr>
          <a:xfrm>
            <a:off x="5189875" y="171782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87EF566-E5F5-1A9C-173F-84B3A5967A09}"/>
              </a:ext>
            </a:extLst>
          </p:cNvPr>
          <p:cNvSpPr/>
          <p:nvPr/>
        </p:nvSpPr>
        <p:spPr>
          <a:xfrm>
            <a:off x="5189875" y="68808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6130561-FACF-A77A-07AE-34781BC3CAA4}"/>
              </a:ext>
            </a:extLst>
          </p:cNvPr>
          <p:cNvSpPr/>
          <p:nvPr/>
        </p:nvSpPr>
        <p:spPr>
          <a:xfrm>
            <a:off x="5189875" y="1199291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DC0BE5-1919-4520-E9A9-08773B52BB40}"/>
              </a:ext>
            </a:extLst>
          </p:cNvPr>
          <p:cNvSpPr txBox="1"/>
          <p:nvPr/>
        </p:nvSpPr>
        <p:spPr>
          <a:xfrm>
            <a:off x="5195087" y="189969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FC9E589-4C3B-12D2-B236-F9602599FE46}"/>
              </a:ext>
            </a:extLst>
          </p:cNvPr>
          <p:cNvSpPr/>
          <p:nvPr/>
        </p:nvSpPr>
        <p:spPr>
          <a:xfrm>
            <a:off x="5002484" y="189969"/>
            <a:ext cx="1663943" cy="26995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AEA3503-C782-BA1E-3655-5364ECDC9F28}"/>
              </a:ext>
            </a:extLst>
          </p:cNvPr>
          <p:cNvSpPr/>
          <p:nvPr/>
        </p:nvSpPr>
        <p:spPr>
          <a:xfrm>
            <a:off x="5156290" y="2169954"/>
            <a:ext cx="1315473" cy="61456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Additional pathway (excluded from maternity map)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D03FB21-D430-65EE-3D08-10C2D4CC0832}"/>
              </a:ext>
            </a:extLst>
          </p:cNvPr>
          <p:cNvCxnSpPr>
            <a:cxnSpLocks/>
            <a:stCxn id="95" idx="1"/>
            <a:endCxn id="28" idx="3"/>
          </p:cNvCxnSpPr>
          <p:nvPr/>
        </p:nvCxnSpPr>
        <p:spPr>
          <a:xfrm flipH="1">
            <a:off x="1660636" y="6018717"/>
            <a:ext cx="630004" cy="450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5" action="ppaction://hlinksldjump"/>
            <a:extLst>
              <a:ext uri="{FF2B5EF4-FFF2-40B4-BE49-F238E27FC236}">
                <a16:creationId xmlns:a16="http://schemas.microsoft.com/office/drawing/2014/main" id="{D5277DEE-F47A-AC2F-DC35-F628CD15E07E}"/>
              </a:ext>
            </a:extLst>
          </p:cNvPr>
          <p:cNvSpPr/>
          <p:nvPr/>
        </p:nvSpPr>
        <p:spPr>
          <a:xfrm>
            <a:off x="338768" y="5842158"/>
            <a:ext cx="1321868" cy="36212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Infant feeding path</a:t>
            </a:r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50A2F3F9-A227-A0F8-9408-DE0789C54A82}"/>
              </a:ext>
            </a:extLst>
          </p:cNvPr>
          <p:cNvCxnSpPr>
            <a:cxnSpLocks/>
            <a:stCxn id="66" idx="1"/>
            <a:endCxn id="28" idx="3"/>
          </p:cNvCxnSpPr>
          <p:nvPr/>
        </p:nvCxnSpPr>
        <p:spPr>
          <a:xfrm rot="10800000" flipV="1">
            <a:off x="1660636" y="5345819"/>
            <a:ext cx="637456" cy="67740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3F4168BD-0A16-0CA0-56E3-C9319CF2538F}"/>
              </a:ext>
            </a:extLst>
          </p:cNvPr>
          <p:cNvCxnSpPr>
            <a:cxnSpLocks/>
            <a:stCxn id="78" idx="1"/>
            <a:endCxn id="28" idx="3"/>
          </p:cNvCxnSpPr>
          <p:nvPr/>
        </p:nvCxnSpPr>
        <p:spPr>
          <a:xfrm rot="10800000">
            <a:off x="1660637" y="6023224"/>
            <a:ext cx="631261" cy="646545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314D1B47-1256-42FB-8409-3A061D3032DC}"/>
              </a:ext>
            </a:extLst>
          </p:cNvPr>
          <p:cNvSpPr/>
          <p:nvPr/>
        </p:nvSpPr>
        <p:spPr>
          <a:xfrm>
            <a:off x="4195412" y="7197309"/>
            <a:ext cx="1315473" cy="3482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Neonatal respiratory care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EFF1A4A-9D22-43BA-8144-66375E290A17}"/>
              </a:ext>
            </a:extLst>
          </p:cNvPr>
          <p:cNvSpPr/>
          <p:nvPr/>
        </p:nvSpPr>
        <p:spPr>
          <a:xfrm>
            <a:off x="4195411" y="7539248"/>
            <a:ext cx="1315473" cy="3482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Low blood sugar</a:t>
            </a:r>
          </a:p>
        </p:txBody>
      </p:sp>
    </p:spTree>
    <p:extLst>
      <p:ext uri="{BB962C8B-B14F-4D97-AF65-F5344CB8AC3E}">
        <p14:creationId xmlns:p14="http://schemas.microsoft.com/office/powerpoint/2010/main" val="1893933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hlinkClick r:id="rId2" action="ppaction://hlinksldjump"/>
            <a:extLst>
              <a:ext uri="{FF2B5EF4-FFF2-40B4-BE49-F238E27FC236}">
                <a16:creationId xmlns:a16="http://schemas.microsoft.com/office/drawing/2014/main" id="{99E07DA5-5E48-BC5B-18C3-BE0575030EE1}"/>
              </a:ext>
            </a:extLst>
          </p:cNvPr>
          <p:cNvSpPr/>
          <p:nvPr/>
        </p:nvSpPr>
        <p:spPr>
          <a:xfrm>
            <a:off x="3377481" y="3154185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Postnatal maternal care path</a:t>
            </a:r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455636" y="370528"/>
            <a:ext cx="4349218" cy="866491"/>
          </a:xfrm>
          <a:prstGeom prst="rect">
            <a:avLst/>
          </a:prstGeom>
        </p:spPr>
        <p:txBody>
          <a:bodyPr vert="horz" lIns="74295" tIns="37148" rIns="74295" bIns="37148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56" b="1" dirty="0"/>
              <a:t>Infant feeding path</a:t>
            </a:r>
          </a:p>
          <a:p>
            <a:pPr algn="l"/>
            <a:r>
              <a:rPr lang="en-GB" sz="1200" dirty="0"/>
              <a:t>Source: https://www.nice.org.uk/guidance/???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6080A04-3CBA-36EA-0828-3A1F41006C0A}"/>
              </a:ext>
            </a:extLst>
          </p:cNvPr>
          <p:cNvSpPr/>
          <p:nvPr/>
        </p:nvSpPr>
        <p:spPr>
          <a:xfrm>
            <a:off x="4039911" y="4105054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Initiate feeding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36C8936D-0562-459F-6571-4D78B83436BB}"/>
              </a:ext>
            </a:extLst>
          </p:cNvPr>
          <p:cNvSpPr/>
          <p:nvPr/>
        </p:nvSpPr>
        <p:spPr>
          <a:xfrm>
            <a:off x="2368527" y="8970774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Discharge</a:t>
            </a:r>
          </a:p>
        </p:txBody>
      </p: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:a16="http://schemas.microsoft.com/office/drawing/2014/main" id="{087323AE-BC3A-B7A1-CAC7-1E36920EC0AC}"/>
              </a:ext>
            </a:extLst>
          </p:cNvPr>
          <p:cNvSpPr/>
          <p:nvPr/>
        </p:nvSpPr>
        <p:spPr>
          <a:xfrm>
            <a:off x="414608" y="1778647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Back to overview</a:t>
            </a:r>
          </a:p>
        </p:txBody>
      </p:sp>
      <p:sp>
        <p:nvSpPr>
          <p:cNvPr id="2" name="Rectangle 1">
            <a:hlinkClick r:id="rId4" action="ppaction://hlinksldjump"/>
            <a:extLst>
              <a:ext uri="{FF2B5EF4-FFF2-40B4-BE49-F238E27FC236}">
                <a16:creationId xmlns:a16="http://schemas.microsoft.com/office/drawing/2014/main" id="{676E18A5-0144-DA23-AA6E-BF775B62EDED}"/>
              </a:ext>
            </a:extLst>
          </p:cNvPr>
          <p:cNvSpPr/>
          <p:nvPr/>
        </p:nvSpPr>
        <p:spPr>
          <a:xfrm>
            <a:off x="4874493" y="3154185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Infant care path</a:t>
            </a:r>
          </a:p>
        </p:txBody>
      </p:sp>
      <p:sp>
        <p:nvSpPr>
          <p:cNvPr id="20" name="Rectangle 19">
            <a:hlinkClick r:id="rId5" action="ppaction://hlinksldjump"/>
            <a:extLst>
              <a:ext uri="{FF2B5EF4-FFF2-40B4-BE49-F238E27FC236}">
                <a16:creationId xmlns:a16="http://schemas.microsoft.com/office/drawing/2014/main" id="{0325DC37-B10F-5F05-AFD2-CF8E75F0F90F}"/>
              </a:ext>
            </a:extLst>
          </p:cNvPr>
          <p:cNvSpPr/>
          <p:nvPr/>
        </p:nvSpPr>
        <p:spPr>
          <a:xfrm>
            <a:off x="1896456" y="3154185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Antenatal care path</a:t>
            </a:r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B9198A45-B5C6-F884-179F-8384E38E1682}"/>
              </a:ext>
            </a:extLst>
          </p:cNvPr>
          <p:cNvCxnSpPr>
            <a:cxnSpLocks/>
            <a:stCxn id="20" idx="2"/>
            <a:endCxn id="32" idx="0"/>
          </p:cNvCxnSpPr>
          <p:nvPr/>
        </p:nvCxnSpPr>
        <p:spPr>
          <a:xfrm rot="5400000">
            <a:off x="2094051" y="3689704"/>
            <a:ext cx="536393" cy="294306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F47F04C0-01B1-07DD-5AA6-A7710CBAAE84}"/>
              </a:ext>
            </a:extLst>
          </p:cNvPr>
          <p:cNvCxnSpPr>
            <a:cxnSpLocks/>
            <a:stCxn id="14" idx="2"/>
            <a:endCxn id="66" idx="0"/>
          </p:cNvCxnSpPr>
          <p:nvPr/>
        </p:nvCxnSpPr>
        <p:spPr>
          <a:xfrm rot="16200000" flipH="1">
            <a:off x="4059048" y="3500038"/>
            <a:ext cx="536393" cy="67363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734B4BFD-289E-B62B-3E93-06E86A0612B8}"/>
              </a:ext>
            </a:extLst>
          </p:cNvPr>
          <p:cNvCxnSpPr>
            <a:cxnSpLocks/>
            <a:stCxn id="2" idx="2"/>
            <a:endCxn id="66" idx="0"/>
          </p:cNvCxnSpPr>
          <p:nvPr/>
        </p:nvCxnSpPr>
        <p:spPr>
          <a:xfrm rot="5400000">
            <a:off x="4807554" y="3425170"/>
            <a:ext cx="536393" cy="82337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B27FF387-5EC8-3DAA-6234-4C79E232EFD3}"/>
              </a:ext>
            </a:extLst>
          </p:cNvPr>
          <p:cNvSpPr/>
          <p:nvPr/>
        </p:nvSpPr>
        <p:spPr>
          <a:xfrm>
            <a:off x="1590942" y="4105054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Advice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16E3FF1-81A7-A161-0FAD-BFC6AC8FF6F5}"/>
              </a:ext>
            </a:extLst>
          </p:cNvPr>
          <p:cNvSpPr/>
          <p:nvPr/>
        </p:nvSpPr>
        <p:spPr>
          <a:xfrm>
            <a:off x="207164" y="4640716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Gestational diabetes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0AFF8BA-7C8A-C28F-3E28-81E9F80EC781}"/>
              </a:ext>
            </a:extLst>
          </p:cNvPr>
          <p:cNvSpPr/>
          <p:nvPr/>
        </p:nvSpPr>
        <p:spPr>
          <a:xfrm>
            <a:off x="1590942" y="517410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Elective caesarean</a:t>
            </a:r>
          </a:p>
        </p:txBody>
      </p:sp>
      <p:sp>
        <p:nvSpPr>
          <p:cNvPr id="36" name="Rectangle 35">
            <a:hlinkClick r:id="rId5" action="ppaction://hlinksldjump"/>
            <a:extLst>
              <a:ext uri="{FF2B5EF4-FFF2-40B4-BE49-F238E27FC236}">
                <a16:creationId xmlns:a16="http://schemas.microsoft.com/office/drawing/2014/main" id="{AA8C9FC1-59D3-6BDA-09F4-32F953103497}"/>
              </a:ext>
            </a:extLst>
          </p:cNvPr>
          <p:cNvSpPr/>
          <p:nvPr/>
        </p:nvSpPr>
        <p:spPr>
          <a:xfrm>
            <a:off x="1600479" y="5922864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Colostrum harvesting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DBA8F55-3BBF-3033-EFF5-8C9F70E91365}"/>
              </a:ext>
            </a:extLst>
          </p:cNvPr>
          <p:cNvCxnSpPr>
            <a:cxnSpLocks/>
            <a:stCxn id="35" idx="2"/>
            <a:endCxn id="36" idx="0"/>
          </p:cNvCxnSpPr>
          <p:nvPr/>
        </p:nvCxnSpPr>
        <p:spPr>
          <a:xfrm flipH="1">
            <a:off x="2213423" y="5517738"/>
            <a:ext cx="1671" cy="405126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hlinkClick r:id="rId2" action="ppaction://hlinksldjump"/>
            <a:extLst>
              <a:ext uri="{FF2B5EF4-FFF2-40B4-BE49-F238E27FC236}">
                <a16:creationId xmlns:a16="http://schemas.microsoft.com/office/drawing/2014/main" id="{B85FD9FC-9BBD-8D45-E907-CB84A688D200}"/>
              </a:ext>
            </a:extLst>
          </p:cNvPr>
          <p:cNvSpPr/>
          <p:nvPr/>
        </p:nvSpPr>
        <p:spPr>
          <a:xfrm>
            <a:off x="642348" y="8970774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Postnatal maternal care path</a:t>
            </a:r>
          </a:p>
        </p:txBody>
      </p:sp>
      <p:sp>
        <p:nvSpPr>
          <p:cNvPr id="44" name="Rectangle 43">
            <a:hlinkClick r:id="rId4" action="ppaction://hlinksldjump"/>
            <a:extLst>
              <a:ext uri="{FF2B5EF4-FFF2-40B4-BE49-F238E27FC236}">
                <a16:creationId xmlns:a16="http://schemas.microsoft.com/office/drawing/2014/main" id="{0F4F8623-3BE0-C081-4035-6C1CCBD36397}"/>
              </a:ext>
            </a:extLst>
          </p:cNvPr>
          <p:cNvSpPr/>
          <p:nvPr/>
        </p:nvSpPr>
        <p:spPr>
          <a:xfrm>
            <a:off x="4088644" y="8970774"/>
            <a:ext cx="1225888" cy="41447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Infant care path</a:t>
            </a:r>
          </a:p>
        </p:txBody>
      </p: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4667AF05-4F9C-A09A-6C21-A1883416C2C6}"/>
              </a:ext>
            </a:extLst>
          </p:cNvPr>
          <p:cNvCxnSpPr>
            <a:cxnSpLocks/>
            <a:stCxn id="78" idx="2"/>
            <a:endCxn id="43" idx="0"/>
          </p:cNvCxnSpPr>
          <p:nvPr/>
        </p:nvCxnSpPr>
        <p:spPr>
          <a:xfrm rot="5400000">
            <a:off x="2147212" y="6566775"/>
            <a:ext cx="1512079" cy="329591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5496A763-420A-B7D2-81B1-35AD0523A241}"/>
              </a:ext>
            </a:extLst>
          </p:cNvPr>
          <p:cNvCxnSpPr>
            <a:cxnSpLocks/>
            <a:stCxn id="78" idx="2"/>
            <a:endCxn id="44" idx="0"/>
          </p:cNvCxnSpPr>
          <p:nvPr/>
        </p:nvCxnSpPr>
        <p:spPr>
          <a:xfrm rot="16200000" flipH="1">
            <a:off x="3870360" y="8139545"/>
            <a:ext cx="1512079" cy="15037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1A509AE-6814-70A3-F52F-BF795AB4F683}"/>
              </a:ext>
            </a:extLst>
          </p:cNvPr>
          <p:cNvCxnSpPr>
            <a:cxnSpLocks/>
            <a:stCxn id="32" idx="3"/>
            <a:endCxn id="66" idx="1"/>
          </p:cNvCxnSpPr>
          <p:nvPr/>
        </p:nvCxnSpPr>
        <p:spPr>
          <a:xfrm>
            <a:off x="2839246" y="4276872"/>
            <a:ext cx="1200665" cy="0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1E6D995F-8D75-4FE6-74C4-CFBBA775FDBE}"/>
              </a:ext>
            </a:extLst>
          </p:cNvPr>
          <p:cNvCxnSpPr>
            <a:cxnSpLocks/>
            <a:endCxn id="79" idx="0"/>
          </p:cNvCxnSpPr>
          <p:nvPr/>
        </p:nvCxnSpPr>
        <p:spPr>
          <a:xfrm>
            <a:off x="3990425" y="5259201"/>
            <a:ext cx="0" cy="434888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BD7B3111-DD77-39EA-6F5B-8F687BF30B4A}"/>
              </a:ext>
            </a:extLst>
          </p:cNvPr>
          <p:cNvSpPr/>
          <p:nvPr/>
        </p:nvSpPr>
        <p:spPr>
          <a:xfrm>
            <a:off x="3366273" y="4915566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Breast feeding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2CB73EA-224A-A626-9A6A-71D39CB0D79B}"/>
              </a:ext>
            </a:extLst>
          </p:cNvPr>
          <p:cNvSpPr/>
          <p:nvPr/>
        </p:nvSpPr>
        <p:spPr>
          <a:xfrm>
            <a:off x="4868533" y="490640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Formula feeding</a:t>
            </a:r>
          </a:p>
        </p:txBody>
      </p: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85F13CD7-EBEA-D84F-8816-1A774D4DFC46}"/>
              </a:ext>
            </a:extLst>
          </p:cNvPr>
          <p:cNvCxnSpPr>
            <a:cxnSpLocks/>
            <a:stCxn id="66" idx="2"/>
            <a:endCxn id="61" idx="0"/>
          </p:cNvCxnSpPr>
          <p:nvPr/>
        </p:nvCxnSpPr>
        <p:spPr>
          <a:xfrm rot="16200000" flipH="1">
            <a:off x="4849517" y="4263235"/>
            <a:ext cx="457714" cy="828622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FB89D929-3162-66C3-9FD7-7C86E6D12F87}"/>
              </a:ext>
            </a:extLst>
          </p:cNvPr>
          <p:cNvCxnSpPr>
            <a:cxnSpLocks/>
            <a:stCxn id="66" idx="2"/>
            <a:endCxn id="60" idx="0"/>
          </p:cNvCxnSpPr>
          <p:nvPr/>
        </p:nvCxnSpPr>
        <p:spPr>
          <a:xfrm rot="5400000">
            <a:off x="4093806" y="4345308"/>
            <a:ext cx="466877" cy="67363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or: Elbow 71">
            <a:extLst>
              <a:ext uri="{FF2B5EF4-FFF2-40B4-BE49-F238E27FC236}">
                <a16:creationId xmlns:a16="http://schemas.microsoft.com/office/drawing/2014/main" id="{E08DF190-2C84-458D-39A2-C357694BFA3C}"/>
              </a:ext>
            </a:extLst>
          </p:cNvPr>
          <p:cNvCxnSpPr>
            <a:cxnSpLocks/>
            <a:stCxn id="32" idx="2"/>
            <a:endCxn id="34" idx="3"/>
          </p:cNvCxnSpPr>
          <p:nvPr/>
        </p:nvCxnSpPr>
        <p:spPr>
          <a:xfrm rot="5400000">
            <a:off x="1653359" y="4250798"/>
            <a:ext cx="363845" cy="759626"/>
          </a:xfrm>
          <a:prstGeom prst="bentConnector2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B87396D4-DC9A-8DCB-67F2-500D0667BC44}"/>
              </a:ext>
            </a:extLst>
          </p:cNvPr>
          <p:cNvSpPr/>
          <p:nvPr/>
        </p:nvSpPr>
        <p:spPr>
          <a:xfrm>
            <a:off x="3927058" y="7115060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Monitor infant development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25A2B20-2CF9-74DF-4CB8-570F8A95BF19}"/>
              </a:ext>
            </a:extLst>
          </p:cNvPr>
          <p:cNvSpPr/>
          <p:nvPr/>
        </p:nvSpPr>
        <p:spPr>
          <a:xfrm>
            <a:off x="3366273" y="5694089"/>
            <a:ext cx="1248304" cy="4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Skin to skin</a:t>
            </a:r>
          </a:p>
          <a:p>
            <a:pPr algn="ctr"/>
            <a:r>
              <a:rPr lang="en-GB" sz="975" dirty="0">
                <a:solidFill>
                  <a:schemeClr val="tx1"/>
                </a:solidFill>
              </a:rPr>
              <a:t>Stimulate lactation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2347748-EEC9-443E-536C-B715224B47F4}"/>
              </a:ext>
            </a:extLst>
          </p:cNvPr>
          <p:cNvSpPr/>
          <p:nvPr/>
        </p:nvSpPr>
        <p:spPr>
          <a:xfrm>
            <a:off x="4868533" y="5698254"/>
            <a:ext cx="1248304" cy="43944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Formula composition &amp; volume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C4964A82-ED67-D076-5282-52A55E435AE3}"/>
              </a:ext>
            </a:extLst>
          </p:cNvPr>
          <p:cNvCxnSpPr>
            <a:cxnSpLocks/>
            <a:stCxn id="61" idx="2"/>
            <a:endCxn id="80" idx="0"/>
          </p:cNvCxnSpPr>
          <p:nvPr/>
        </p:nvCxnSpPr>
        <p:spPr>
          <a:xfrm>
            <a:off x="5492685" y="5250038"/>
            <a:ext cx="0" cy="448216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>
            <a:extLst>
              <a:ext uri="{FF2B5EF4-FFF2-40B4-BE49-F238E27FC236}">
                <a16:creationId xmlns:a16="http://schemas.microsoft.com/office/drawing/2014/main" id="{D2E5BD1E-BBE7-4297-1BA6-E3B7D5BC831E}"/>
              </a:ext>
            </a:extLst>
          </p:cNvPr>
          <p:cNvSpPr/>
          <p:nvPr/>
        </p:nvSpPr>
        <p:spPr>
          <a:xfrm>
            <a:off x="2215094" y="6666915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Maternal mental health</a:t>
            </a:r>
          </a:p>
        </p:txBody>
      </p: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67759FBB-7B0D-2119-9114-7FCC892A86AC}"/>
              </a:ext>
            </a:extLst>
          </p:cNvPr>
          <p:cNvCxnSpPr>
            <a:cxnSpLocks/>
            <a:stCxn id="79" idx="2"/>
            <a:endCxn id="86" idx="3"/>
          </p:cNvCxnSpPr>
          <p:nvPr/>
        </p:nvCxnSpPr>
        <p:spPr>
          <a:xfrm rot="5400000">
            <a:off x="3376396" y="6224703"/>
            <a:ext cx="701033" cy="527027"/>
          </a:xfrm>
          <a:prstGeom prst="bentConnector2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D99E43A0-EAF2-4F55-BF23-BA8658AD7E92}"/>
              </a:ext>
            </a:extLst>
          </p:cNvPr>
          <p:cNvSpPr/>
          <p:nvPr/>
        </p:nvSpPr>
        <p:spPr>
          <a:xfrm>
            <a:off x="2213423" y="6996490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Blocked duct care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B1E2908D-E94C-C438-8B52-A52D5E4D4E27}"/>
              </a:ext>
            </a:extLst>
          </p:cNvPr>
          <p:cNvSpPr/>
          <p:nvPr/>
        </p:nvSpPr>
        <p:spPr>
          <a:xfrm>
            <a:off x="2213423" y="733634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Maternal nutrition</a:t>
            </a:r>
          </a:p>
        </p:txBody>
      </p:sp>
      <p:cxnSp>
        <p:nvCxnSpPr>
          <p:cNvPr id="93" name="Connector: Elbow 92">
            <a:extLst>
              <a:ext uri="{FF2B5EF4-FFF2-40B4-BE49-F238E27FC236}">
                <a16:creationId xmlns:a16="http://schemas.microsoft.com/office/drawing/2014/main" id="{898869C3-F5D7-12BD-BF96-C6E8B378DE1B}"/>
              </a:ext>
            </a:extLst>
          </p:cNvPr>
          <p:cNvCxnSpPr>
            <a:cxnSpLocks/>
            <a:stCxn id="80" idx="2"/>
            <a:endCxn id="78" idx="0"/>
          </p:cNvCxnSpPr>
          <p:nvPr/>
        </p:nvCxnSpPr>
        <p:spPr>
          <a:xfrm rot="5400000">
            <a:off x="4533268" y="6155643"/>
            <a:ext cx="977360" cy="941475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0DACD1DA-0CC3-4310-6D07-0C88C4266A56}"/>
              </a:ext>
            </a:extLst>
          </p:cNvPr>
          <p:cNvCxnSpPr>
            <a:cxnSpLocks/>
            <a:stCxn id="79" idx="2"/>
            <a:endCxn id="78" idx="0"/>
          </p:cNvCxnSpPr>
          <p:nvPr/>
        </p:nvCxnSpPr>
        <p:spPr>
          <a:xfrm rot="16200000" flipH="1">
            <a:off x="3782137" y="6345987"/>
            <a:ext cx="977360" cy="560785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or: Elbow 106">
            <a:extLst>
              <a:ext uri="{FF2B5EF4-FFF2-40B4-BE49-F238E27FC236}">
                <a16:creationId xmlns:a16="http://schemas.microsoft.com/office/drawing/2014/main" id="{10E2C2FC-D2E5-1529-3535-BF9604979FDA}"/>
              </a:ext>
            </a:extLst>
          </p:cNvPr>
          <p:cNvCxnSpPr>
            <a:cxnSpLocks/>
            <a:stCxn id="78" idx="2"/>
            <a:endCxn id="112" idx="0"/>
          </p:cNvCxnSpPr>
          <p:nvPr/>
        </p:nvCxnSpPr>
        <p:spPr>
          <a:xfrm rot="5400000">
            <a:off x="3015906" y="7435469"/>
            <a:ext cx="1512079" cy="155853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or: Elbow 113">
            <a:extLst>
              <a:ext uri="{FF2B5EF4-FFF2-40B4-BE49-F238E27FC236}">
                <a16:creationId xmlns:a16="http://schemas.microsoft.com/office/drawing/2014/main" id="{D089F0A8-AFBA-1854-A8C2-38B8B912A57F}"/>
              </a:ext>
            </a:extLst>
          </p:cNvPr>
          <p:cNvCxnSpPr>
            <a:cxnSpLocks/>
            <a:stCxn id="78" idx="3"/>
            <a:endCxn id="119" idx="0"/>
          </p:cNvCxnSpPr>
          <p:nvPr/>
        </p:nvCxnSpPr>
        <p:spPr>
          <a:xfrm>
            <a:off x="5175362" y="7286878"/>
            <a:ext cx="613820" cy="362283"/>
          </a:xfrm>
          <a:prstGeom prst="bentConnector2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007BDF2-57BF-3105-754A-9B6BB02FB9F6}"/>
              </a:ext>
            </a:extLst>
          </p:cNvPr>
          <p:cNvSpPr/>
          <p:nvPr/>
        </p:nvSpPr>
        <p:spPr>
          <a:xfrm>
            <a:off x="5131445" y="7649161"/>
            <a:ext cx="1315473" cy="3482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Neonatal jaundice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923342A-452E-8CB9-A88E-3F638FB3C1A8}"/>
              </a:ext>
            </a:extLst>
          </p:cNvPr>
          <p:cNvSpPr/>
          <p:nvPr/>
        </p:nvSpPr>
        <p:spPr>
          <a:xfrm>
            <a:off x="5131445" y="7995256"/>
            <a:ext cx="1315473" cy="3482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Developmental </a:t>
            </a:r>
            <a:r>
              <a:rPr lang="en-GB" sz="975" dirty="0" err="1">
                <a:solidFill>
                  <a:schemeClr val="tx1"/>
                </a:solidFill>
              </a:rPr>
              <a:t>monitroing</a:t>
            </a:r>
            <a:endParaRPr lang="en-GB" sz="975" dirty="0">
              <a:solidFill>
                <a:schemeClr val="tx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35CA53E-039C-D2FA-7DDA-4CB66F81BCA7}"/>
              </a:ext>
            </a:extLst>
          </p:cNvPr>
          <p:cNvSpPr/>
          <p:nvPr/>
        </p:nvSpPr>
        <p:spPr>
          <a:xfrm>
            <a:off x="5131444" y="8337195"/>
            <a:ext cx="1315473" cy="348211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Low blood sugar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C8F03F6-B8A6-489C-69FB-6C0189249825}"/>
              </a:ext>
            </a:extLst>
          </p:cNvPr>
          <p:cNvSpPr/>
          <p:nvPr/>
        </p:nvSpPr>
        <p:spPr>
          <a:xfrm>
            <a:off x="5189875" y="1717823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Go to new map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C7031B53-27A0-1506-9D35-AD23C1C6ACDB}"/>
              </a:ext>
            </a:extLst>
          </p:cNvPr>
          <p:cNvSpPr/>
          <p:nvPr/>
        </p:nvSpPr>
        <p:spPr>
          <a:xfrm>
            <a:off x="5189875" y="688082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Decision point 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6360B7DB-91C7-3903-027D-C691244031BA}"/>
              </a:ext>
            </a:extLst>
          </p:cNvPr>
          <p:cNvSpPr/>
          <p:nvPr/>
        </p:nvSpPr>
        <p:spPr>
          <a:xfrm>
            <a:off x="5189875" y="1199291"/>
            <a:ext cx="1248304" cy="343635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Activity point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6DAA6B74-66F8-F1A4-0503-BE28AE5C944D}"/>
              </a:ext>
            </a:extLst>
          </p:cNvPr>
          <p:cNvSpPr txBox="1"/>
          <p:nvPr/>
        </p:nvSpPr>
        <p:spPr>
          <a:xfrm>
            <a:off x="5195087" y="189969"/>
            <a:ext cx="124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Key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FCCE0C56-2821-4BB2-23CF-CA73B282896E}"/>
              </a:ext>
            </a:extLst>
          </p:cNvPr>
          <p:cNvSpPr/>
          <p:nvPr/>
        </p:nvSpPr>
        <p:spPr>
          <a:xfrm>
            <a:off x="5002484" y="189969"/>
            <a:ext cx="1663943" cy="26995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ADDE77D5-CC44-7873-8E4C-5E37A289212D}"/>
              </a:ext>
            </a:extLst>
          </p:cNvPr>
          <p:cNvSpPr/>
          <p:nvPr/>
        </p:nvSpPr>
        <p:spPr>
          <a:xfrm>
            <a:off x="5156290" y="2169954"/>
            <a:ext cx="1315473" cy="61456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5" dirty="0">
                <a:solidFill>
                  <a:schemeClr val="tx1"/>
                </a:solidFill>
              </a:rPr>
              <a:t>Additional pathway (excluded from maternity map)</a:t>
            </a:r>
          </a:p>
        </p:txBody>
      </p: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6550C0A9-5280-2482-B0DC-D5DFF2905BE9}"/>
              </a:ext>
            </a:extLst>
          </p:cNvPr>
          <p:cNvCxnSpPr>
            <a:cxnSpLocks/>
            <a:stCxn id="121" idx="2"/>
            <a:endCxn id="44" idx="3"/>
          </p:cNvCxnSpPr>
          <p:nvPr/>
        </p:nvCxnSpPr>
        <p:spPr>
          <a:xfrm rot="5400000">
            <a:off x="5305554" y="8694385"/>
            <a:ext cx="492606" cy="474649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or: Elbow 134">
            <a:extLst>
              <a:ext uri="{FF2B5EF4-FFF2-40B4-BE49-F238E27FC236}">
                <a16:creationId xmlns:a16="http://schemas.microsoft.com/office/drawing/2014/main" id="{E25A4C33-E1FE-9845-6F7E-254EB45A6E57}"/>
              </a:ext>
            </a:extLst>
          </p:cNvPr>
          <p:cNvCxnSpPr>
            <a:cxnSpLocks/>
            <a:stCxn id="89" idx="1"/>
            <a:endCxn id="43" idx="0"/>
          </p:cNvCxnSpPr>
          <p:nvPr/>
        </p:nvCxnSpPr>
        <p:spPr>
          <a:xfrm rot="10800000" flipV="1">
            <a:off x="1255293" y="7508160"/>
            <a:ext cx="958131" cy="1462613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4C499729-9381-5A97-9003-CF1AD7430142}"/>
              </a:ext>
            </a:extLst>
          </p:cNvPr>
          <p:cNvCxnSpPr>
            <a:cxnSpLocks/>
            <a:stCxn id="32" idx="2"/>
            <a:endCxn id="35" idx="0"/>
          </p:cNvCxnSpPr>
          <p:nvPr/>
        </p:nvCxnSpPr>
        <p:spPr>
          <a:xfrm>
            <a:off x="2215094" y="4448689"/>
            <a:ext cx="0" cy="725414"/>
          </a:xfrm>
          <a:prstGeom prst="straightConnector1">
            <a:avLst/>
          </a:prstGeom>
          <a:ln w="38100">
            <a:solidFill>
              <a:srgbClr val="417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4594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E5E258A044E1428CAE9F768B746CA2" ma:contentTypeVersion="15" ma:contentTypeDescription="Create a new document." ma:contentTypeScope="" ma:versionID="5fa57918de4240c7f729bd13039a4963">
  <xsd:schema xmlns:xsd="http://www.w3.org/2001/XMLSchema" xmlns:xs="http://www.w3.org/2001/XMLSchema" xmlns:p="http://schemas.microsoft.com/office/2006/metadata/properties" xmlns:ns2="0f829171-197b-4ac5-aebb-b898824cc9d4" xmlns:ns3="b605a16b-46d6-4b9a-9010-5c85e7c42626" targetNamespace="http://schemas.microsoft.com/office/2006/metadata/properties" ma:root="true" ma:fieldsID="d4decc2f4cf5f64a269b2f3d39e50a0a" ns2:_="" ns3:_="">
    <xsd:import namespace="0f829171-197b-4ac5-aebb-b898824cc9d4"/>
    <xsd:import namespace="b605a16b-46d6-4b9a-9010-5c85e7c426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29171-197b-4ac5-aebb-b898824cc9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a259a5d-37f7-4e23-8743-d7f99df7d9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5a16b-46d6-4b9a-9010-5c85e7c4262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2f9eeb7-6da4-4174-af23-84a4cf8e967c}" ma:internalName="TaxCatchAll" ma:showField="CatchAllData" ma:web="b605a16b-46d6-4b9a-9010-5c85e7c426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829171-197b-4ac5-aebb-b898824cc9d4">
      <Terms xmlns="http://schemas.microsoft.com/office/infopath/2007/PartnerControls"/>
    </lcf76f155ced4ddcb4097134ff3c332f>
    <TaxCatchAll xmlns="b605a16b-46d6-4b9a-9010-5c85e7c42626" xsi:nil="true"/>
  </documentManagement>
</p:properties>
</file>

<file path=customXml/itemProps1.xml><?xml version="1.0" encoding="utf-8"?>
<ds:datastoreItem xmlns:ds="http://schemas.openxmlformats.org/officeDocument/2006/customXml" ds:itemID="{486341BD-EA94-42E0-AFDD-B274D70C2C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8404D4-32F4-4646-BEC4-FC78D34900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829171-197b-4ac5-aebb-b898824cc9d4"/>
    <ds:schemaRef ds:uri="b605a16b-46d6-4b9a-9010-5c85e7c426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7890566-ED25-4E6F-9F67-CB764E1AC45E}">
  <ds:schemaRefs>
    <ds:schemaRef ds:uri="http://schemas.microsoft.com/office/2006/documentManagement/types"/>
    <ds:schemaRef ds:uri="b605a16b-46d6-4b9a-9010-5c85e7c42626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  <ds:schemaRef ds:uri="0f829171-197b-4ac5-aebb-b898824cc9d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5637</TotalTime>
  <Words>1140</Words>
  <Application>Microsoft Office PowerPoint</Application>
  <PresentationFormat>A4 Paper (210x297 mm)</PresentationFormat>
  <Paragraphs>316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Savva, Katerina</dc:creator>
  <cp:lastModifiedBy>Keith Moore</cp:lastModifiedBy>
  <cp:revision>30</cp:revision>
  <dcterms:created xsi:type="dcterms:W3CDTF">2023-03-16T15:32:24Z</dcterms:created>
  <dcterms:modified xsi:type="dcterms:W3CDTF">2024-11-19T15:05:32Z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0x010100B1E5E258A044E1428CAE9F768B746CA2</vt:lpwstr>
  </property>
  <property fmtid="{D5CDD505-2E9C-101B-9397-08002B2CF9AE}" pid="3" name="MediaServiceImageTags">
    <vt:lpwstr/>
  </property>
</Properties>
</file>